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297" r:id="rId4"/>
    <p:sldId id="298" r:id="rId5"/>
    <p:sldId id="286" r:id="rId6"/>
    <p:sldId id="290" r:id="rId7"/>
    <p:sldId id="257" r:id="rId8"/>
    <p:sldId id="299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8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94" r:id="rId25"/>
    <p:sldId id="295" r:id="rId26"/>
    <p:sldId id="287" r:id="rId27"/>
    <p:sldId id="289" r:id="rId28"/>
    <p:sldId id="288" r:id="rId29"/>
    <p:sldId id="296" r:id="rId30"/>
    <p:sldId id="291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1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144E9-9523-F44E-A7ED-ED029FF68FB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E3BC0-3FCE-B442-8874-6F04D326632E}">
      <dgm:prSet phldrT="[Text]"/>
      <dgm:spPr/>
      <dgm:t>
        <a:bodyPr/>
        <a:lstStyle/>
        <a:p>
          <a:r>
            <a:rPr lang="en-US" dirty="0" smtClean="0"/>
            <a:t>Diversity</a:t>
          </a:r>
          <a:endParaRPr lang="en-US" dirty="0"/>
        </a:p>
      </dgm:t>
    </dgm:pt>
    <dgm:pt modelId="{7318E6A4-23ED-B049-9E1D-4CA5D100A9A8}" type="parTrans" cxnId="{A06E254B-BCE1-A043-AB52-F22B67D75806}">
      <dgm:prSet/>
      <dgm:spPr/>
      <dgm:t>
        <a:bodyPr/>
        <a:lstStyle/>
        <a:p>
          <a:endParaRPr lang="en-US"/>
        </a:p>
      </dgm:t>
    </dgm:pt>
    <dgm:pt modelId="{853AA364-F190-C549-96CF-058B45235A09}" type="sibTrans" cxnId="{A06E254B-BCE1-A043-AB52-F22B67D75806}">
      <dgm:prSet/>
      <dgm:spPr/>
      <dgm:t>
        <a:bodyPr/>
        <a:lstStyle/>
        <a:p>
          <a:endParaRPr lang="en-US"/>
        </a:p>
      </dgm:t>
    </dgm:pt>
    <dgm:pt modelId="{4FCA31CB-2DB0-F84F-8C85-1461C710557F}">
      <dgm:prSet phldrT="[Text]"/>
      <dgm:spPr/>
      <dgm:t>
        <a:bodyPr/>
        <a:lstStyle/>
        <a:p>
          <a:r>
            <a:rPr lang="en-US" dirty="0" smtClean="0"/>
            <a:t>Density</a:t>
          </a:r>
          <a:endParaRPr lang="en-US" dirty="0"/>
        </a:p>
      </dgm:t>
    </dgm:pt>
    <dgm:pt modelId="{6E25B392-3322-464A-BFB5-1DB0AB0953AE}" type="parTrans" cxnId="{0C61D844-62F8-BD4A-A91B-8B0A9C5CCFE4}">
      <dgm:prSet/>
      <dgm:spPr/>
      <dgm:t>
        <a:bodyPr/>
        <a:lstStyle/>
        <a:p>
          <a:endParaRPr lang="en-US"/>
        </a:p>
      </dgm:t>
    </dgm:pt>
    <dgm:pt modelId="{02223C60-3F63-5243-841E-8431D90A9A69}" type="sibTrans" cxnId="{0C61D844-62F8-BD4A-A91B-8B0A9C5CCFE4}">
      <dgm:prSet/>
      <dgm:spPr/>
      <dgm:t>
        <a:bodyPr/>
        <a:lstStyle/>
        <a:p>
          <a:endParaRPr lang="en-US"/>
        </a:p>
      </dgm:t>
    </dgm:pt>
    <dgm:pt modelId="{CE879BF1-6609-0F4A-84F7-8555978B1850}">
      <dgm:prSet phldrT="[Text]"/>
      <dgm:spPr/>
      <dgm:t>
        <a:bodyPr/>
        <a:lstStyle/>
        <a:p>
          <a:r>
            <a:rPr lang="en-US" dirty="0" smtClean="0"/>
            <a:t>Sophistication</a:t>
          </a:r>
          <a:endParaRPr lang="en-US" dirty="0"/>
        </a:p>
      </dgm:t>
    </dgm:pt>
    <dgm:pt modelId="{EBF4203B-19EA-E64F-8622-2441A3FAA5C1}" type="parTrans" cxnId="{B23EDDAA-B4B7-7D46-ABC2-5538A936D47D}">
      <dgm:prSet/>
      <dgm:spPr/>
      <dgm:t>
        <a:bodyPr/>
        <a:lstStyle/>
        <a:p>
          <a:endParaRPr lang="en-US"/>
        </a:p>
      </dgm:t>
    </dgm:pt>
    <dgm:pt modelId="{7ABAFC9E-1854-714D-9FB8-8DB2CF2A9527}" type="sibTrans" cxnId="{B23EDDAA-B4B7-7D46-ABC2-5538A936D47D}">
      <dgm:prSet/>
      <dgm:spPr/>
      <dgm:t>
        <a:bodyPr/>
        <a:lstStyle/>
        <a:p>
          <a:endParaRPr lang="en-US"/>
        </a:p>
      </dgm:t>
    </dgm:pt>
    <dgm:pt modelId="{BA66D1F4-CC6D-6744-A13B-AB7610C170C9}">
      <dgm:prSet phldrT="[Text]"/>
      <dgm:spPr/>
      <dgm:t>
        <a:bodyPr/>
        <a:lstStyle/>
        <a:p>
          <a:r>
            <a:rPr lang="en-US" dirty="0" smtClean="0"/>
            <a:t>Lexical richness</a:t>
          </a:r>
          <a:endParaRPr lang="en-US" dirty="0"/>
        </a:p>
      </dgm:t>
    </dgm:pt>
    <dgm:pt modelId="{31106A6C-3F16-D542-80C6-63E9261EA996}" type="parTrans" cxnId="{6A883E8B-97BF-DB44-9E97-3D6291355C63}">
      <dgm:prSet/>
      <dgm:spPr/>
      <dgm:t>
        <a:bodyPr/>
        <a:lstStyle/>
        <a:p>
          <a:endParaRPr lang="en-US"/>
        </a:p>
      </dgm:t>
    </dgm:pt>
    <dgm:pt modelId="{8C3DB91F-0D46-3A4E-B2D9-351095FD9C12}" type="sibTrans" cxnId="{6A883E8B-97BF-DB44-9E97-3D6291355C63}">
      <dgm:prSet/>
      <dgm:spPr/>
      <dgm:t>
        <a:bodyPr/>
        <a:lstStyle/>
        <a:p>
          <a:endParaRPr lang="en-US"/>
        </a:p>
      </dgm:t>
    </dgm:pt>
    <dgm:pt modelId="{6C2281A6-6D1D-364A-905F-B8D8B4163B81}">
      <dgm:prSet phldrT="[Text]"/>
      <dgm:spPr/>
      <dgm:t>
        <a:bodyPr/>
        <a:lstStyle/>
        <a:p>
          <a:r>
            <a:rPr lang="en-US" dirty="0" smtClean="0"/>
            <a:t>Accuracy</a:t>
          </a:r>
          <a:endParaRPr lang="en-US" dirty="0"/>
        </a:p>
      </dgm:t>
    </dgm:pt>
    <dgm:pt modelId="{F4AD1E9F-E48B-8844-802E-7A4C8E216431}" type="parTrans" cxnId="{CA911334-DE4E-0D41-8578-1927E0666D18}">
      <dgm:prSet/>
      <dgm:spPr/>
      <dgm:t>
        <a:bodyPr/>
        <a:lstStyle/>
        <a:p>
          <a:endParaRPr lang="en-US"/>
        </a:p>
      </dgm:t>
    </dgm:pt>
    <dgm:pt modelId="{AF609E52-FCCE-A142-8CA2-D01E14968609}" type="sibTrans" cxnId="{CA911334-DE4E-0D41-8578-1927E0666D18}">
      <dgm:prSet/>
      <dgm:spPr/>
      <dgm:t>
        <a:bodyPr/>
        <a:lstStyle/>
        <a:p>
          <a:endParaRPr lang="en-US"/>
        </a:p>
      </dgm:t>
    </dgm:pt>
    <dgm:pt modelId="{6D70F18E-6860-FA46-BBAD-89F646872FE7}" type="pres">
      <dgm:prSet presAssocID="{CCD144E9-9523-F44E-A7ED-ED029FF68F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EDD13AF-E063-C04A-AC88-04781BFAB655}" type="pres">
      <dgm:prSet presAssocID="{BA66D1F4-CC6D-6744-A13B-AB7610C170C9}" presName="hierRoot1" presStyleCnt="0">
        <dgm:presLayoutVars>
          <dgm:hierBranch val="init"/>
        </dgm:presLayoutVars>
      </dgm:prSet>
      <dgm:spPr/>
    </dgm:pt>
    <dgm:pt modelId="{4804F14C-DC39-4447-9BEA-4A57AA414B58}" type="pres">
      <dgm:prSet presAssocID="{BA66D1F4-CC6D-6744-A13B-AB7610C170C9}" presName="rootComposite1" presStyleCnt="0"/>
      <dgm:spPr/>
    </dgm:pt>
    <dgm:pt modelId="{ED3F533B-92DB-BC46-B31D-FC0B6F09FD12}" type="pres">
      <dgm:prSet presAssocID="{BA66D1F4-CC6D-6744-A13B-AB7610C170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69972-A46A-0B4D-A496-FA11FB2F37F7}" type="pres">
      <dgm:prSet presAssocID="{BA66D1F4-CC6D-6744-A13B-AB7610C170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A820CA-6C60-5F4F-9C90-B004CCD28AC1}" type="pres">
      <dgm:prSet presAssocID="{BA66D1F4-CC6D-6744-A13B-AB7610C170C9}" presName="hierChild2" presStyleCnt="0"/>
      <dgm:spPr/>
    </dgm:pt>
    <dgm:pt modelId="{E39A69A1-C56C-E548-ADC4-7FEF71B56847}" type="pres">
      <dgm:prSet presAssocID="{7318E6A4-23ED-B049-9E1D-4CA5D100A9A8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E078EF9-DAD7-944D-92AB-A99F9F0CBA46}" type="pres">
      <dgm:prSet presAssocID="{24BE3BC0-3FCE-B442-8874-6F04D326632E}" presName="hierRoot2" presStyleCnt="0">
        <dgm:presLayoutVars>
          <dgm:hierBranch val="init"/>
        </dgm:presLayoutVars>
      </dgm:prSet>
      <dgm:spPr/>
    </dgm:pt>
    <dgm:pt modelId="{46E52919-E9CC-1544-8A23-A48B599220FF}" type="pres">
      <dgm:prSet presAssocID="{24BE3BC0-3FCE-B442-8874-6F04D326632E}" presName="rootComposite" presStyleCnt="0"/>
      <dgm:spPr/>
    </dgm:pt>
    <dgm:pt modelId="{8909F65F-9A81-E14B-9A5D-4CB700F67D5D}" type="pres">
      <dgm:prSet presAssocID="{24BE3BC0-3FCE-B442-8874-6F04D326632E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B6FA1-6ED3-D648-B734-C88FD2A214B5}" type="pres">
      <dgm:prSet presAssocID="{24BE3BC0-3FCE-B442-8874-6F04D326632E}" presName="rootConnector" presStyleLbl="node2" presStyleIdx="0" presStyleCnt="4"/>
      <dgm:spPr/>
      <dgm:t>
        <a:bodyPr/>
        <a:lstStyle/>
        <a:p>
          <a:endParaRPr lang="en-US"/>
        </a:p>
      </dgm:t>
    </dgm:pt>
    <dgm:pt modelId="{C7DD2C5D-37E0-C943-A687-130305F34679}" type="pres">
      <dgm:prSet presAssocID="{24BE3BC0-3FCE-B442-8874-6F04D326632E}" presName="hierChild4" presStyleCnt="0"/>
      <dgm:spPr/>
    </dgm:pt>
    <dgm:pt modelId="{4EA2E9BF-6504-0946-B04B-6A6C37253284}" type="pres">
      <dgm:prSet presAssocID="{24BE3BC0-3FCE-B442-8874-6F04D326632E}" presName="hierChild5" presStyleCnt="0"/>
      <dgm:spPr/>
    </dgm:pt>
    <dgm:pt modelId="{238AFBF9-9D8E-A044-B837-DAF46FFB17E4}" type="pres">
      <dgm:prSet presAssocID="{6E25B392-3322-464A-BFB5-1DB0AB0953AE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ACEFCE0-08D1-854B-991E-6F01FF25A681}" type="pres">
      <dgm:prSet presAssocID="{4FCA31CB-2DB0-F84F-8C85-1461C710557F}" presName="hierRoot2" presStyleCnt="0">
        <dgm:presLayoutVars>
          <dgm:hierBranch val="init"/>
        </dgm:presLayoutVars>
      </dgm:prSet>
      <dgm:spPr/>
    </dgm:pt>
    <dgm:pt modelId="{DCA967E5-7B2F-E445-8109-F4E9266EAC9D}" type="pres">
      <dgm:prSet presAssocID="{4FCA31CB-2DB0-F84F-8C85-1461C710557F}" presName="rootComposite" presStyleCnt="0"/>
      <dgm:spPr/>
    </dgm:pt>
    <dgm:pt modelId="{1BF7EFFF-765D-074D-926E-7C32F6B12CFD}" type="pres">
      <dgm:prSet presAssocID="{4FCA31CB-2DB0-F84F-8C85-1461C710557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8737D-63DD-6742-B7DF-D41298132587}" type="pres">
      <dgm:prSet presAssocID="{4FCA31CB-2DB0-F84F-8C85-1461C710557F}" presName="rootConnector" presStyleLbl="node2" presStyleIdx="1" presStyleCnt="4"/>
      <dgm:spPr/>
      <dgm:t>
        <a:bodyPr/>
        <a:lstStyle/>
        <a:p>
          <a:endParaRPr lang="en-US"/>
        </a:p>
      </dgm:t>
    </dgm:pt>
    <dgm:pt modelId="{C6FBC019-72B1-354B-9570-CE144D4D8ACA}" type="pres">
      <dgm:prSet presAssocID="{4FCA31CB-2DB0-F84F-8C85-1461C710557F}" presName="hierChild4" presStyleCnt="0"/>
      <dgm:spPr/>
    </dgm:pt>
    <dgm:pt modelId="{402D4F68-516C-304F-9F74-14790AC8D7B9}" type="pres">
      <dgm:prSet presAssocID="{4FCA31CB-2DB0-F84F-8C85-1461C710557F}" presName="hierChild5" presStyleCnt="0"/>
      <dgm:spPr/>
    </dgm:pt>
    <dgm:pt modelId="{4270C570-AFFD-EB42-8804-9A09D4915389}" type="pres">
      <dgm:prSet presAssocID="{EBF4203B-19EA-E64F-8622-2441A3FAA5C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34A61FBA-C9ED-0A41-8F4A-A72079F8E020}" type="pres">
      <dgm:prSet presAssocID="{CE879BF1-6609-0F4A-84F7-8555978B1850}" presName="hierRoot2" presStyleCnt="0">
        <dgm:presLayoutVars>
          <dgm:hierBranch val="init"/>
        </dgm:presLayoutVars>
      </dgm:prSet>
      <dgm:spPr/>
    </dgm:pt>
    <dgm:pt modelId="{3A9FBF8F-186D-9349-BB99-E24D30115416}" type="pres">
      <dgm:prSet presAssocID="{CE879BF1-6609-0F4A-84F7-8555978B1850}" presName="rootComposite" presStyleCnt="0"/>
      <dgm:spPr/>
    </dgm:pt>
    <dgm:pt modelId="{58D8703D-6A4F-C44E-8251-5B029F8CC54D}" type="pres">
      <dgm:prSet presAssocID="{CE879BF1-6609-0F4A-84F7-8555978B18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2C1C62-2850-3540-A85A-09FDC7A2C2CE}" type="pres">
      <dgm:prSet presAssocID="{CE879BF1-6609-0F4A-84F7-8555978B18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BF84D8A8-07AB-FA4D-A2F2-7F8B19208BAB}" type="pres">
      <dgm:prSet presAssocID="{CE879BF1-6609-0F4A-84F7-8555978B1850}" presName="hierChild4" presStyleCnt="0"/>
      <dgm:spPr/>
    </dgm:pt>
    <dgm:pt modelId="{4A1FAA42-6F17-7A49-8D53-A03EE9BE856F}" type="pres">
      <dgm:prSet presAssocID="{CE879BF1-6609-0F4A-84F7-8555978B1850}" presName="hierChild5" presStyleCnt="0"/>
      <dgm:spPr/>
    </dgm:pt>
    <dgm:pt modelId="{617493AF-2EF8-A947-8113-089F96F5B960}" type="pres">
      <dgm:prSet presAssocID="{F4AD1E9F-E48B-8844-802E-7A4C8E21643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C37B137-10A8-284F-8000-DF8390DAE43C}" type="pres">
      <dgm:prSet presAssocID="{6C2281A6-6D1D-364A-905F-B8D8B4163B81}" presName="hierRoot2" presStyleCnt="0">
        <dgm:presLayoutVars>
          <dgm:hierBranch val="init"/>
        </dgm:presLayoutVars>
      </dgm:prSet>
      <dgm:spPr/>
    </dgm:pt>
    <dgm:pt modelId="{7B71D3A8-DE77-C540-9561-527BF58AF9B4}" type="pres">
      <dgm:prSet presAssocID="{6C2281A6-6D1D-364A-905F-B8D8B4163B81}" presName="rootComposite" presStyleCnt="0"/>
      <dgm:spPr/>
    </dgm:pt>
    <dgm:pt modelId="{64F7AF83-1B1F-9E44-8D40-D9E61F52962A}" type="pres">
      <dgm:prSet presAssocID="{6C2281A6-6D1D-364A-905F-B8D8B4163B8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23A70F-F224-CA4F-9AA3-881BA1E68107}" type="pres">
      <dgm:prSet presAssocID="{6C2281A6-6D1D-364A-905F-B8D8B4163B81}" presName="rootConnector" presStyleLbl="node2" presStyleIdx="3" presStyleCnt="4"/>
      <dgm:spPr/>
      <dgm:t>
        <a:bodyPr/>
        <a:lstStyle/>
        <a:p>
          <a:endParaRPr lang="en-US"/>
        </a:p>
      </dgm:t>
    </dgm:pt>
    <dgm:pt modelId="{AB26CDED-751F-3141-8C5C-6738AAFAA66C}" type="pres">
      <dgm:prSet presAssocID="{6C2281A6-6D1D-364A-905F-B8D8B4163B81}" presName="hierChild4" presStyleCnt="0"/>
      <dgm:spPr/>
    </dgm:pt>
    <dgm:pt modelId="{76B26A3C-86F5-384B-972C-8A42C0205743}" type="pres">
      <dgm:prSet presAssocID="{6C2281A6-6D1D-364A-905F-B8D8B4163B81}" presName="hierChild5" presStyleCnt="0"/>
      <dgm:spPr/>
    </dgm:pt>
    <dgm:pt modelId="{D0D53833-1D04-9C4D-80DB-E2E309CDC928}" type="pres">
      <dgm:prSet presAssocID="{BA66D1F4-CC6D-6744-A13B-AB7610C170C9}" presName="hierChild3" presStyleCnt="0"/>
      <dgm:spPr/>
    </dgm:pt>
  </dgm:ptLst>
  <dgm:cxnLst>
    <dgm:cxn modelId="{9959BBD5-170F-6449-B0BA-373E9D34202B}" type="presOf" srcId="{6C2281A6-6D1D-364A-905F-B8D8B4163B81}" destId="{64F7AF83-1B1F-9E44-8D40-D9E61F52962A}" srcOrd="0" destOrd="0" presId="urn:microsoft.com/office/officeart/2005/8/layout/orgChart1"/>
    <dgm:cxn modelId="{DAE4D567-4817-4B4F-9ED3-B821CE42199D}" type="presOf" srcId="{4FCA31CB-2DB0-F84F-8C85-1461C710557F}" destId="{69C8737D-63DD-6742-B7DF-D41298132587}" srcOrd="1" destOrd="0" presId="urn:microsoft.com/office/officeart/2005/8/layout/orgChart1"/>
    <dgm:cxn modelId="{67C31F90-5D2E-114A-B1B8-92BDAD3D355B}" type="presOf" srcId="{4FCA31CB-2DB0-F84F-8C85-1461C710557F}" destId="{1BF7EFFF-765D-074D-926E-7C32F6B12CFD}" srcOrd="0" destOrd="0" presId="urn:microsoft.com/office/officeart/2005/8/layout/orgChart1"/>
    <dgm:cxn modelId="{57E1387E-2810-E848-8011-C1835154A52C}" type="presOf" srcId="{F4AD1E9F-E48B-8844-802E-7A4C8E216431}" destId="{617493AF-2EF8-A947-8113-089F96F5B960}" srcOrd="0" destOrd="0" presId="urn:microsoft.com/office/officeart/2005/8/layout/orgChart1"/>
    <dgm:cxn modelId="{B23EDDAA-B4B7-7D46-ABC2-5538A936D47D}" srcId="{BA66D1F4-CC6D-6744-A13B-AB7610C170C9}" destId="{CE879BF1-6609-0F4A-84F7-8555978B1850}" srcOrd="2" destOrd="0" parTransId="{EBF4203B-19EA-E64F-8622-2441A3FAA5C1}" sibTransId="{7ABAFC9E-1854-714D-9FB8-8DB2CF2A9527}"/>
    <dgm:cxn modelId="{CA911334-DE4E-0D41-8578-1927E0666D18}" srcId="{BA66D1F4-CC6D-6744-A13B-AB7610C170C9}" destId="{6C2281A6-6D1D-364A-905F-B8D8B4163B81}" srcOrd="3" destOrd="0" parTransId="{F4AD1E9F-E48B-8844-802E-7A4C8E216431}" sibTransId="{AF609E52-FCCE-A142-8CA2-D01E14968609}"/>
    <dgm:cxn modelId="{3843AEF5-2167-4046-80F9-2AA299F66496}" type="presOf" srcId="{BA66D1F4-CC6D-6744-A13B-AB7610C170C9}" destId="{ED3F533B-92DB-BC46-B31D-FC0B6F09FD12}" srcOrd="0" destOrd="0" presId="urn:microsoft.com/office/officeart/2005/8/layout/orgChart1"/>
    <dgm:cxn modelId="{6F7E0A61-9D3C-3D4E-8854-A6F5F2DCB691}" type="presOf" srcId="{BA66D1F4-CC6D-6744-A13B-AB7610C170C9}" destId="{C7A69972-A46A-0B4D-A496-FA11FB2F37F7}" srcOrd="1" destOrd="0" presId="urn:microsoft.com/office/officeart/2005/8/layout/orgChart1"/>
    <dgm:cxn modelId="{33E20BFF-760C-9041-BBE9-C02C9A2836BF}" type="presOf" srcId="{EBF4203B-19EA-E64F-8622-2441A3FAA5C1}" destId="{4270C570-AFFD-EB42-8804-9A09D4915389}" srcOrd="0" destOrd="0" presId="urn:microsoft.com/office/officeart/2005/8/layout/orgChart1"/>
    <dgm:cxn modelId="{EC90BF4C-EA74-7D4D-896C-249D6D94FC7C}" type="presOf" srcId="{24BE3BC0-3FCE-B442-8874-6F04D326632E}" destId="{8909F65F-9A81-E14B-9A5D-4CB700F67D5D}" srcOrd="0" destOrd="0" presId="urn:microsoft.com/office/officeart/2005/8/layout/orgChart1"/>
    <dgm:cxn modelId="{0C61D844-62F8-BD4A-A91B-8B0A9C5CCFE4}" srcId="{BA66D1F4-CC6D-6744-A13B-AB7610C170C9}" destId="{4FCA31CB-2DB0-F84F-8C85-1461C710557F}" srcOrd="1" destOrd="0" parTransId="{6E25B392-3322-464A-BFB5-1DB0AB0953AE}" sibTransId="{02223C60-3F63-5243-841E-8431D90A9A69}"/>
    <dgm:cxn modelId="{4A54F9D0-C9D5-CB45-93FC-52B1AD980869}" type="presOf" srcId="{6E25B392-3322-464A-BFB5-1DB0AB0953AE}" destId="{238AFBF9-9D8E-A044-B837-DAF46FFB17E4}" srcOrd="0" destOrd="0" presId="urn:microsoft.com/office/officeart/2005/8/layout/orgChart1"/>
    <dgm:cxn modelId="{6BBD47A8-4172-7B45-8579-4FE6ABC4A5AC}" type="presOf" srcId="{6C2281A6-6D1D-364A-905F-B8D8B4163B81}" destId="{2E23A70F-F224-CA4F-9AA3-881BA1E68107}" srcOrd="1" destOrd="0" presId="urn:microsoft.com/office/officeart/2005/8/layout/orgChart1"/>
    <dgm:cxn modelId="{D1DE5D18-7D2B-BC45-B831-255665D6D23A}" type="presOf" srcId="{24BE3BC0-3FCE-B442-8874-6F04D326632E}" destId="{8BCB6FA1-6ED3-D648-B734-C88FD2A214B5}" srcOrd="1" destOrd="0" presId="urn:microsoft.com/office/officeart/2005/8/layout/orgChart1"/>
    <dgm:cxn modelId="{5F187E83-6A3A-0D44-B3D0-09E6BC5EDEF9}" type="presOf" srcId="{CE879BF1-6609-0F4A-84F7-8555978B1850}" destId="{58D8703D-6A4F-C44E-8251-5B029F8CC54D}" srcOrd="0" destOrd="0" presId="urn:microsoft.com/office/officeart/2005/8/layout/orgChart1"/>
    <dgm:cxn modelId="{950FF4BD-EFFE-E84C-A478-9A7C6DDEA441}" type="presOf" srcId="{7318E6A4-23ED-B049-9E1D-4CA5D100A9A8}" destId="{E39A69A1-C56C-E548-ADC4-7FEF71B56847}" srcOrd="0" destOrd="0" presId="urn:microsoft.com/office/officeart/2005/8/layout/orgChart1"/>
    <dgm:cxn modelId="{A06E254B-BCE1-A043-AB52-F22B67D75806}" srcId="{BA66D1F4-CC6D-6744-A13B-AB7610C170C9}" destId="{24BE3BC0-3FCE-B442-8874-6F04D326632E}" srcOrd="0" destOrd="0" parTransId="{7318E6A4-23ED-B049-9E1D-4CA5D100A9A8}" sibTransId="{853AA364-F190-C549-96CF-058B45235A09}"/>
    <dgm:cxn modelId="{6A883E8B-97BF-DB44-9E97-3D6291355C63}" srcId="{CCD144E9-9523-F44E-A7ED-ED029FF68FB9}" destId="{BA66D1F4-CC6D-6744-A13B-AB7610C170C9}" srcOrd="0" destOrd="0" parTransId="{31106A6C-3F16-D542-80C6-63E9261EA996}" sibTransId="{8C3DB91F-0D46-3A4E-B2D9-351095FD9C12}"/>
    <dgm:cxn modelId="{276383F7-E55F-B54D-A5E8-85EAA320D3DB}" type="presOf" srcId="{CE879BF1-6609-0F4A-84F7-8555978B1850}" destId="{812C1C62-2850-3540-A85A-09FDC7A2C2CE}" srcOrd="1" destOrd="0" presId="urn:microsoft.com/office/officeart/2005/8/layout/orgChart1"/>
    <dgm:cxn modelId="{14F32BA6-A83B-CB4B-BE2A-349ED83E504D}" type="presOf" srcId="{CCD144E9-9523-F44E-A7ED-ED029FF68FB9}" destId="{6D70F18E-6860-FA46-BBAD-89F646872FE7}" srcOrd="0" destOrd="0" presId="urn:microsoft.com/office/officeart/2005/8/layout/orgChart1"/>
    <dgm:cxn modelId="{61A4DED1-7F7C-664C-A1DA-05C58D0B1F4D}" type="presParOf" srcId="{6D70F18E-6860-FA46-BBAD-89F646872FE7}" destId="{3EDD13AF-E063-C04A-AC88-04781BFAB655}" srcOrd="0" destOrd="0" presId="urn:microsoft.com/office/officeart/2005/8/layout/orgChart1"/>
    <dgm:cxn modelId="{61ED6332-9844-AB43-B4DB-876010D38A3D}" type="presParOf" srcId="{3EDD13AF-E063-C04A-AC88-04781BFAB655}" destId="{4804F14C-DC39-4447-9BEA-4A57AA414B58}" srcOrd="0" destOrd="0" presId="urn:microsoft.com/office/officeart/2005/8/layout/orgChart1"/>
    <dgm:cxn modelId="{E072B020-B256-E24A-817D-168243D27BE4}" type="presParOf" srcId="{4804F14C-DC39-4447-9BEA-4A57AA414B58}" destId="{ED3F533B-92DB-BC46-B31D-FC0B6F09FD12}" srcOrd="0" destOrd="0" presId="urn:microsoft.com/office/officeart/2005/8/layout/orgChart1"/>
    <dgm:cxn modelId="{380E572C-AD3C-EC41-AB64-1D6D5135E599}" type="presParOf" srcId="{4804F14C-DC39-4447-9BEA-4A57AA414B58}" destId="{C7A69972-A46A-0B4D-A496-FA11FB2F37F7}" srcOrd="1" destOrd="0" presId="urn:microsoft.com/office/officeart/2005/8/layout/orgChart1"/>
    <dgm:cxn modelId="{D099A648-EFD8-9F45-AF1A-03E6184B85D4}" type="presParOf" srcId="{3EDD13AF-E063-C04A-AC88-04781BFAB655}" destId="{63A820CA-6C60-5F4F-9C90-B004CCD28AC1}" srcOrd="1" destOrd="0" presId="urn:microsoft.com/office/officeart/2005/8/layout/orgChart1"/>
    <dgm:cxn modelId="{E6695488-440F-6F43-8DD3-8CD52A9B17D7}" type="presParOf" srcId="{63A820CA-6C60-5F4F-9C90-B004CCD28AC1}" destId="{E39A69A1-C56C-E548-ADC4-7FEF71B56847}" srcOrd="0" destOrd="0" presId="urn:microsoft.com/office/officeart/2005/8/layout/orgChart1"/>
    <dgm:cxn modelId="{780BD4D0-794F-C74F-885C-DF639BE3F447}" type="presParOf" srcId="{63A820CA-6C60-5F4F-9C90-B004CCD28AC1}" destId="{AE078EF9-DAD7-944D-92AB-A99F9F0CBA46}" srcOrd="1" destOrd="0" presId="urn:microsoft.com/office/officeart/2005/8/layout/orgChart1"/>
    <dgm:cxn modelId="{ACEC10FB-2BCB-AA4E-8A29-E973BB4B4FF0}" type="presParOf" srcId="{AE078EF9-DAD7-944D-92AB-A99F9F0CBA46}" destId="{46E52919-E9CC-1544-8A23-A48B599220FF}" srcOrd="0" destOrd="0" presId="urn:microsoft.com/office/officeart/2005/8/layout/orgChart1"/>
    <dgm:cxn modelId="{8F40924E-19BD-3E44-98AA-745FF5955CDA}" type="presParOf" srcId="{46E52919-E9CC-1544-8A23-A48B599220FF}" destId="{8909F65F-9A81-E14B-9A5D-4CB700F67D5D}" srcOrd="0" destOrd="0" presId="urn:microsoft.com/office/officeart/2005/8/layout/orgChart1"/>
    <dgm:cxn modelId="{F1DAA1E6-9E94-614A-B695-4521578070B0}" type="presParOf" srcId="{46E52919-E9CC-1544-8A23-A48B599220FF}" destId="{8BCB6FA1-6ED3-D648-B734-C88FD2A214B5}" srcOrd="1" destOrd="0" presId="urn:microsoft.com/office/officeart/2005/8/layout/orgChart1"/>
    <dgm:cxn modelId="{E684EEA4-C2FF-C74A-A873-23C889301109}" type="presParOf" srcId="{AE078EF9-DAD7-944D-92AB-A99F9F0CBA46}" destId="{C7DD2C5D-37E0-C943-A687-130305F34679}" srcOrd="1" destOrd="0" presId="urn:microsoft.com/office/officeart/2005/8/layout/orgChart1"/>
    <dgm:cxn modelId="{EF7DCE32-FA96-4B42-8F0E-55D8A7E31FAA}" type="presParOf" srcId="{AE078EF9-DAD7-944D-92AB-A99F9F0CBA46}" destId="{4EA2E9BF-6504-0946-B04B-6A6C37253284}" srcOrd="2" destOrd="0" presId="urn:microsoft.com/office/officeart/2005/8/layout/orgChart1"/>
    <dgm:cxn modelId="{2FBEAE0D-2562-164A-A91B-0D62D5495F6A}" type="presParOf" srcId="{63A820CA-6C60-5F4F-9C90-B004CCD28AC1}" destId="{238AFBF9-9D8E-A044-B837-DAF46FFB17E4}" srcOrd="2" destOrd="0" presId="urn:microsoft.com/office/officeart/2005/8/layout/orgChart1"/>
    <dgm:cxn modelId="{32494E14-6A77-3D44-902C-91B8EDBE3D2E}" type="presParOf" srcId="{63A820CA-6C60-5F4F-9C90-B004CCD28AC1}" destId="{CACEFCE0-08D1-854B-991E-6F01FF25A681}" srcOrd="3" destOrd="0" presId="urn:microsoft.com/office/officeart/2005/8/layout/orgChart1"/>
    <dgm:cxn modelId="{DE7F896B-3D21-FE42-97E3-CC43593E69AA}" type="presParOf" srcId="{CACEFCE0-08D1-854B-991E-6F01FF25A681}" destId="{DCA967E5-7B2F-E445-8109-F4E9266EAC9D}" srcOrd="0" destOrd="0" presId="urn:microsoft.com/office/officeart/2005/8/layout/orgChart1"/>
    <dgm:cxn modelId="{964AA375-026D-2340-8E27-173ECC543CC1}" type="presParOf" srcId="{DCA967E5-7B2F-E445-8109-F4E9266EAC9D}" destId="{1BF7EFFF-765D-074D-926E-7C32F6B12CFD}" srcOrd="0" destOrd="0" presId="urn:microsoft.com/office/officeart/2005/8/layout/orgChart1"/>
    <dgm:cxn modelId="{3532EC84-7980-1640-A3A0-B0C76B453FE7}" type="presParOf" srcId="{DCA967E5-7B2F-E445-8109-F4E9266EAC9D}" destId="{69C8737D-63DD-6742-B7DF-D41298132587}" srcOrd="1" destOrd="0" presId="urn:microsoft.com/office/officeart/2005/8/layout/orgChart1"/>
    <dgm:cxn modelId="{AD7819C9-B750-0E44-A9DE-A32343691C10}" type="presParOf" srcId="{CACEFCE0-08D1-854B-991E-6F01FF25A681}" destId="{C6FBC019-72B1-354B-9570-CE144D4D8ACA}" srcOrd="1" destOrd="0" presId="urn:microsoft.com/office/officeart/2005/8/layout/orgChart1"/>
    <dgm:cxn modelId="{40CFBA5D-91CB-0C40-9018-46B935BE7149}" type="presParOf" srcId="{CACEFCE0-08D1-854B-991E-6F01FF25A681}" destId="{402D4F68-516C-304F-9F74-14790AC8D7B9}" srcOrd="2" destOrd="0" presId="urn:microsoft.com/office/officeart/2005/8/layout/orgChart1"/>
    <dgm:cxn modelId="{ABD7D6FF-3130-3A4F-AC88-C06760BA7BD3}" type="presParOf" srcId="{63A820CA-6C60-5F4F-9C90-B004CCD28AC1}" destId="{4270C570-AFFD-EB42-8804-9A09D4915389}" srcOrd="4" destOrd="0" presId="urn:microsoft.com/office/officeart/2005/8/layout/orgChart1"/>
    <dgm:cxn modelId="{4B56CB9D-A109-2D43-8085-5129C9DFCB16}" type="presParOf" srcId="{63A820CA-6C60-5F4F-9C90-B004CCD28AC1}" destId="{34A61FBA-C9ED-0A41-8F4A-A72079F8E020}" srcOrd="5" destOrd="0" presId="urn:microsoft.com/office/officeart/2005/8/layout/orgChart1"/>
    <dgm:cxn modelId="{553B3054-8833-FC48-802F-E9AC663D7385}" type="presParOf" srcId="{34A61FBA-C9ED-0A41-8F4A-A72079F8E020}" destId="{3A9FBF8F-186D-9349-BB99-E24D30115416}" srcOrd="0" destOrd="0" presId="urn:microsoft.com/office/officeart/2005/8/layout/orgChart1"/>
    <dgm:cxn modelId="{E658A361-F904-8F4F-A6B5-22173BDE4BEA}" type="presParOf" srcId="{3A9FBF8F-186D-9349-BB99-E24D30115416}" destId="{58D8703D-6A4F-C44E-8251-5B029F8CC54D}" srcOrd="0" destOrd="0" presId="urn:microsoft.com/office/officeart/2005/8/layout/orgChart1"/>
    <dgm:cxn modelId="{5820DA63-C4A6-B34D-8982-5D85C3326390}" type="presParOf" srcId="{3A9FBF8F-186D-9349-BB99-E24D30115416}" destId="{812C1C62-2850-3540-A85A-09FDC7A2C2CE}" srcOrd="1" destOrd="0" presId="urn:microsoft.com/office/officeart/2005/8/layout/orgChart1"/>
    <dgm:cxn modelId="{2390822D-D75F-D246-95F1-CF4E5542B820}" type="presParOf" srcId="{34A61FBA-C9ED-0A41-8F4A-A72079F8E020}" destId="{BF84D8A8-07AB-FA4D-A2F2-7F8B19208BAB}" srcOrd="1" destOrd="0" presId="urn:microsoft.com/office/officeart/2005/8/layout/orgChart1"/>
    <dgm:cxn modelId="{163DD8C7-346A-834D-9DCD-3CC1961878DF}" type="presParOf" srcId="{34A61FBA-C9ED-0A41-8F4A-A72079F8E020}" destId="{4A1FAA42-6F17-7A49-8D53-A03EE9BE856F}" srcOrd="2" destOrd="0" presId="urn:microsoft.com/office/officeart/2005/8/layout/orgChart1"/>
    <dgm:cxn modelId="{C04BBB45-D1B0-CC42-8655-0E2EEAFA2F5A}" type="presParOf" srcId="{63A820CA-6C60-5F4F-9C90-B004CCD28AC1}" destId="{617493AF-2EF8-A947-8113-089F96F5B960}" srcOrd="6" destOrd="0" presId="urn:microsoft.com/office/officeart/2005/8/layout/orgChart1"/>
    <dgm:cxn modelId="{F9191076-842D-2A44-ABB9-CDB48743B3DC}" type="presParOf" srcId="{63A820CA-6C60-5F4F-9C90-B004CCD28AC1}" destId="{FC37B137-10A8-284F-8000-DF8390DAE43C}" srcOrd="7" destOrd="0" presId="urn:microsoft.com/office/officeart/2005/8/layout/orgChart1"/>
    <dgm:cxn modelId="{66B67061-2951-2B44-9B52-2EE91F6E1ED0}" type="presParOf" srcId="{FC37B137-10A8-284F-8000-DF8390DAE43C}" destId="{7B71D3A8-DE77-C540-9561-527BF58AF9B4}" srcOrd="0" destOrd="0" presId="urn:microsoft.com/office/officeart/2005/8/layout/orgChart1"/>
    <dgm:cxn modelId="{CF6D7187-614B-E44C-A3FF-DF852775C57A}" type="presParOf" srcId="{7B71D3A8-DE77-C540-9561-527BF58AF9B4}" destId="{64F7AF83-1B1F-9E44-8D40-D9E61F52962A}" srcOrd="0" destOrd="0" presId="urn:microsoft.com/office/officeart/2005/8/layout/orgChart1"/>
    <dgm:cxn modelId="{CBE6DA22-F6DD-084A-AF21-0571D99D0DF7}" type="presParOf" srcId="{7B71D3A8-DE77-C540-9561-527BF58AF9B4}" destId="{2E23A70F-F224-CA4F-9AA3-881BA1E68107}" srcOrd="1" destOrd="0" presId="urn:microsoft.com/office/officeart/2005/8/layout/orgChart1"/>
    <dgm:cxn modelId="{193E5507-2425-8E45-A558-154E7A285B98}" type="presParOf" srcId="{FC37B137-10A8-284F-8000-DF8390DAE43C}" destId="{AB26CDED-751F-3141-8C5C-6738AAFAA66C}" srcOrd="1" destOrd="0" presId="urn:microsoft.com/office/officeart/2005/8/layout/orgChart1"/>
    <dgm:cxn modelId="{CE8FC070-FD67-A04E-8E72-15F06594AFD3}" type="presParOf" srcId="{FC37B137-10A8-284F-8000-DF8390DAE43C}" destId="{76B26A3C-86F5-384B-972C-8A42C0205743}" srcOrd="2" destOrd="0" presId="urn:microsoft.com/office/officeart/2005/8/layout/orgChart1"/>
    <dgm:cxn modelId="{FAED2BCC-1E7C-3843-B909-F5F5C3465F47}" type="presParOf" srcId="{3EDD13AF-E063-C04A-AC88-04781BFAB655}" destId="{D0D53833-1D04-9C4D-80DB-E2E309CDC9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D144E9-9523-F44E-A7ED-ED029FF68FB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79BF1-6609-0F4A-84F7-8555978B1850}">
      <dgm:prSet phldrT="[Text]"/>
      <dgm:spPr/>
      <dgm:t>
        <a:bodyPr/>
        <a:lstStyle/>
        <a:p>
          <a:r>
            <a:rPr lang="en-US" dirty="0" smtClean="0"/>
            <a:t>Sophistication</a:t>
          </a:r>
          <a:endParaRPr lang="en-US" dirty="0"/>
        </a:p>
      </dgm:t>
    </dgm:pt>
    <dgm:pt modelId="{EBF4203B-19EA-E64F-8622-2441A3FAA5C1}" type="parTrans" cxnId="{B23EDDAA-B4B7-7D46-ABC2-5538A936D47D}">
      <dgm:prSet/>
      <dgm:spPr/>
      <dgm:t>
        <a:bodyPr/>
        <a:lstStyle/>
        <a:p>
          <a:endParaRPr lang="en-US"/>
        </a:p>
      </dgm:t>
    </dgm:pt>
    <dgm:pt modelId="{7ABAFC9E-1854-714D-9FB8-8DB2CF2A9527}" type="sibTrans" cxnId="{B23EDDAA-B4B7-7D46-ABC2-5538A936D47D}">
      <dgm:prSet/>
      <dgm:spPr/>
      <dgm:t>
        <a:bodyPr/>
        <a:lstStyle/>
        <a:p>
          <a:endParaRPr lang="en-US"/>
        </a:p>
      </dgm:t>
    </dgm:pt>
    <dgm:pt modelId="{AD34E3BA-64F1-6E42-BD3E-10FB6C0317A3}">
      <dgm:prSet phldrT="[Text]"/>
      <dgm:spPr/>
      <dgm:t>
        <a:bodyPr/>
        <a:lstStyle/>
        <a:p>
          <a:r>
            <a:rPr lang="en-US" dirty="0" smtClean="0"/>
            <a:t>Word length</a:t>
          </a:r>
        </a:p>
      </dgm:t>
    </dgm:pt>
    <dgm:pt modelId="{4834F6FF-B413-454E-B323-46BF84AAB62D}" type="parTrans" cxnId="{1F920DFF-5D86-9844-BD1A-D75364F5F09B}">
      <dgm:prSet/>
      <dgm:spPr/>
      <dgm:t>
        <a:bodyPr/>
        <a:lstStyle/>
        <a:p>
          <a:endParaRPr lang="en-US"/>
        </a:p>
      </dgm:t>
    </dgm:pt>
    <dgm:pt modelId="{81C55773-3A59-0B41-882E-AC00E14A72C4}" type="sibTrans" cxnId="{1F920DFF-5D86-9844-BD1A-D75364F5F09B}">
      <dgm:prSet/>
      <dgm:spPr/>
      <dgm:t>
        <a:bodyPr/>
        <a:lstStyle/>
        <a:p>
          <a:endParaRPr lang="en-US"/>
        </a:p>
      </dgm:t>
    </dgm:pt>
    <dgm:pt modelId="{AB43A099-969B-954F-B72F-A760F4100589}">
      <dgm:prSet phldrT="[Text]"/>
      <dgm:spPr/>
      <dgm:t>
        <a:bodyPr/>
        <a:lstStyle/>
        <a:p>
          <a:r>
            <a:rPr lang="en-US" dirty="0" smtClean="0"/>
            <a:t>Frequency</a:t>
          </a:r>
        </a:p>
      </dgm:t>
    </dgm:pt>
    <dgm:pt modelId="{954A72D5-DDB1-3E4A-83CB-283D1A70FE57}" type="parTrans" cxnId="{3704CC90-C2BD-A840-A86C-1D3518BE3602}">
      <dgm:prSet/>
      <dgm:spPr/>
      <dgm:t>
        <a:bodyPr/>
        <a:lstStyle/>
        <a:p>
          <a:endParaRPr lang="en-US"/>
        </a:p>
      </dgm:t>
    </dgm:pt>
    <dgm:pt modelId="{A444BBDC-3429-5240-8BB4-44A19E99D3AA}" type="sibTrans" cxnId="{3704CC90-C2BD-A840-A86C-1D3518BE3602}">
      <dgm:prSet/>
      <dgm:spPr/>
      <dgm:t>
        <a:bodyPr/>
        <a:lstStyle/>
        <a:p>
          <a:endParaRPr lang="en-US"/>
        </a:p>
      </dgm:t>
    </dgm:pt>
    <dgm:pt modelId="{F0CC5313-7F9E-FF46-B181-42C15E9AD533}">
      <dgm:prSet phldrT="[Text]"/>
      <dgm:spPr/>
      <dgm:t>
        <a:bodyPr/>
        <a:lstStyle/>
        <a:p>
          <a:r>
            <a:rPr lang="en-US" dirty="0" smtClean="0"/>
            <a:t>Greco/Latin words</a:t>
          </a:r>
        </a:p>
      </dgm:t>
    </dgm:pt>
    <dgm:pt modelId="{56219D43-D0EC-674C-B3B2-8AF71601C545}" type="parTrans" cxnId="{58DF6957-8CAB-F04C-B1EE-577629568B6A}">
      <dgm:prSet/>
      <dgm:spPr/>
      <dgm:t>
        <a:bodyPr/>
        <a:lstStyle/>
        <a:p>
          <a:endParaRPr lang="en-US"/>
        </a:p>
      </dgm:t>
    </dgm:pt>
    <dgm:pt modelId="{DFFE2216-B6C1-5246-84C2-89F6FD6286D8}" type="sibTrans" cxnId="{58DF6957-8CAB-F04C-B1EE-577629568B6A}">
      <dgm:prSet/>
      <dgm:spPr/>
      <dgm:t>
        <a:bodyPr/>
        <a:lstStyle/>
        <a:p>
          <a:endParaRPr lang="en-US"/>
        </a:p>
      </dgm:t>
    </dgm:pt>
    <dgm:pt modelId="{A8ADE293-383F-8147-B4A9-54501E90E5CE}">
      <dgm:prSet phldrT="[Text]"/>
      <dgm:spPr/>
      <dgm:t>
        <a:bodyPr/>
        <a:lstStyle/>
        <a:p>
          <a:r>
            <a:rPr lang="en-US" dirty="0" smtClean="0"/>
            <a:t>Abstract words</a:t>
          </a:r>
        </a:p>
      </dgm:t>
    </dgm:pt>
    <dgm:pt modelId="{17A9BB1D-89CD-BF4B-ACFB-DAE0594193C8}" type="parTrans" cxnId="{2DC90CF6-92F4-4C44-913D-0CB8DD8F2C45}">
      <dgm:prSet/>
      <dgm:spPr/>
      <dgm:t>
        <a:bodyPr/>
        <a:lstStyle/>
        <a:p>
          <a:endParaRPr lang="en-US"/>
        </a:p>
      </dgm:t>
    </dgm:pt>
    <dgm:pt modelId="{E8BC6577-F9AA-0F45-B5BD-5A697EC1D54D}" type="sibTrans" cxnId="{2DC90CF6-92F4-4C44-913D-0CB8DD8F2C45}">
      <dgm:prSet/>
      <dgm:spPr/>
      <dgm:t>
        <a:bodyPr/>
        <a:lstStyle/>
        <a:p>
          <a:endParaRPr lang="en-US"/>
        </a:p>
      </dgm:t>
    </dgm:pt>
    <dgm:pt modelId="{6D70F18E-6860-FA46-BBAD-89F646872FE7}" type="pres">
      <dgm:prSet presAssocID="{CCD144E9-9523-F44E-A7ED-ED029FF68F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2E7DB5-19A4-5147-8757-7D25A4E6E111}" type="pres">
      <dgm:prSet presAssocID="{CE879BF1-6609-0F4A-84F7-8555978B1850}" presName="hierRoot1" presStyleCnt="0">
        <dgm:presLayoutVars>
          <dgm:hierBranch val="init"/>
        </dgm:presLayoutVars>
      </dgm:prSet>
      <dgm:spPr/>
    </dgm:pt>
    <dgm:pt modelId="{D9F95E11-F3EF-6640-A840-34B298A42CEA}" type="pres">
      <dgm:prSet presAssocID="{CE879BF1-6609-0F4A-84F7-8555978B1850}" presName="rootComposite1" presStyleCnt="0"/>
      <dgm:spPr/>
    </dgm:pt>
    <dgm:pt modelId="{B5F073D4-C533-934D-A88B-B12BC4E3C294}" type="pres">
      <dgm:prSet presAssocID="{CE879BF1-6609-0F4A-84F7-8555978B18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C91BEC-46EC-C844-96D9-7D46C5747704}" type="pres">
      <dgm:prSet presAssocID="{CE879BF1-6609-0F4A-84F7-8555978B185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16DD13-BA6D-8F4A-AD07-C57E200D924F}" type="pres">
      <dgm:prSet presAssocID="{CE879BF1-6609-0F4A-84F7-8555978B1850}" presName="hierChild2" presStyleCnt="0"/>
      <dgm:spPr/>
    </dgm:pt>
    <dgm:pt modelId="{A813F31D-7923-674A-BBC7-68A3A2E855B9}" type="pres">
      <dgm:prSet presAssocID="{4834F6FF-B413-454E-B323-46BF84AAB62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57D94B4-EB84-9C47-9D16-14EC1AB22435}" type="pres">
      <dgm:prSet presAssocID="{AD34E3BA-64F1-6E42-BD3E-10FB6C0317A3}" presName="hierRoot2" presStyleCnt="0">
        <dgm:presLayoutVars>
          <dgm:hierBranch val="init"/>
        </dgm:presLayoutVars>
      </dgm:prSet>
      <dgm:spPr/>
    </dgm:pt>
    <dgm:pt modelId="{580A5613-0E35-7545-86A7-5B0981CF26BC}" type="pres">
      <dgm:prSet presAssocID="{AD34E3BA-64F1-6E42-BD3E-10FB6C0317A3}" presName="rootComposite" presStyleCnt="0"/>
      <dgm:spPr/>
    </dgm:pt>
    <dgm:pt modelId="{5670D709-2ADE-384E-A537-7BC729E2595F}" type="pres">
      <dgm:prSet presAssocID="{AD34E3BA-64F1-6E42-BD3E-10FB6C0317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62250-F73C-4D40-A830-840FD2153A34}" type="pres">
      <dgm:prSet presAssocID="{AD34E3BA-64F1-6E42-BD3E-10FB6C0317A3}" presName="rootConnector" presStyleLbl="node2" presStyleIdx="0" presStyleCnt="4"/>
      <dgm:spPr/>
      <dgm:t>
        <a:bodyPr/>
        <a:lstStyle/>
        <a:p>
          <a:endParaRPr lang="en-US"/>
        </a:p>
      </dgm:t>
    </dgm:pt>
    <dgm:pt modelId="{7EE2F940-9EC4-A440-8A70-ED4AEB0CCD69}" type="pres">
      <dgm:prSet presAssocID="{AD34E3BA-64F1-6E42-BD3E-10FB6C0317A3}" presName="hierChild4" presStyleCnt="0"/>
      <dgm:spPr/>
    </dgm:pt>
    <dgm:pt modelId="{2579E63C-E43E-CE4A-A180-D3C915730DB6}" type="pres">
      <dgm:prSet presAssocID="{AD34E3BA-64F1-6E42-BD3E-10FB6C0317A3}" presName="hierChild5" presStyleCnt="0"/>
      <dgm:spPr/>
    </dgm:pt>
    <dgm:pt modelId="{39F40F24-A268-3C43-9659-2645DCB06ED7}" type="pres">
      <dgm:prSet presAssocID="{954A72D5-DDB1-3E4A-83CB-283D1A70FE5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70EA8B9-5284-1342-9C73-107468637850}" type="pres">
      <dgm:prSet presAssocID="{AB43A099-969B-954F-B72F-A760F4100589}" presName="hierRoot2" presStyleCnt="0">
        <dgm:presLayoutVars>
          <dgm:hierBranch val="init"/>
        </dgm:presLayoutVars>
      </dgm:prSet>
      <dgm:spPr/>
    </dgm:pt>
    <dgm:pt modelId="{4973A0BB-5766-3148-BE47-99216DE19E8B}" type="pres">
      <dgm:prSet presAssocID="{AB43A099-969B-954F-B72F-A760F4100589}" presName="rootComposite" presStyleCnt="0"/>
      <dgm:spPr/>
    </dgm:pt>
    <dgm:pt modelId="{C016DEC2-E300-9947-A622-D1B88A2FBD11}" type="pres">
      <dgm:prSet presAssocID="{AB43A099-969B-954F-B72F-A760F41005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FA024-2E53-2A4A-8265-5331F388BACC}" type="pres">
      <dgm:prSet presAssocID="{AB43A099-969B-954F-B72F-A760F4100589}" presName="rootConnector" presStyleLbl="node2" presStyleIdx="1" presStyleCnt="4"/>
      <dgm:spPr/>
      <dgm:t>
        <a:bodyPr/>
        <a:lstStyle/>
        <a:p>
          <a:endParaRPr lang="en-US"/>
        </a:p>
      </dgm:t>
    </dgm:pt>
    <dgm:pt modelId="{91D1304D-4A3C-C945-8F03-1970896A335A}" type="pres">
      <dgm:prSet presAssocID="{AB43A099-969B-954F-B72F-A760F4100589}" presName="hierChild4" presStyleCnt="0"/>
      <dgm:spPr/>
    </dgm:pt>
    <dgm:pt modelId="{954BF139-C6ED-504D-8AC9-946B7C0EF7EB}" type="pres">
      <dgm:prSet presAssocID="{AB43A099-969B-954F-B72F-A760F4100589}" presName="hierChild5" presStyleCnt="0"/>
      <dgm:spPr/>
    </dgm:pt>
    <dgm:pt modelId="{02ACCA9B-243B-4248-ACD2-C866C8367933}" type="pres">
      <dgm:prSet presAssocID="{56219D43-D0EC-674C-B3B2-8AF71601C54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F32165D-5813-724C-AB50-DADD529CC128}" type="pres">
      <dgm:prSet presAssocID="{F0CC5313-7F9E-FF46-B181-42C15E9AD533}" presName="hierRoot2" presStyleCnt="0">
        <dgm:presLayoutVars>
          <dgm:hierBranch val="init"/>
        </dgm:presLayoutVars>
      </dgm:prSet>
      <dgm:spPr/>
    </dgm:pt>
    <dgm:pt modelId="{5A83100F-FCBA-364B-AEEB-196831556C2A}" type="pres">
      <dgm:prSet presAssocID="{F0CC5313-7F9E-FF46-B181-42C15E9AD533}" presName="rootComposite" presStyleCnt="0"/>
      <dgm:spPr/>
    </dgm:pt>
    <dgm:pt modelId="{F6D63A71-3D94-8B43-858C-07D196865AF6}" type="pres">
      <dgm:prSet presAssocID="{F0CC5313-7F9E-FF46-B181-42C15E9AD5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1E5C4-6739-E443-9123-C0C3411FB828}" type="pres">
      <dgm:prSet presAssocID="{F0CC5313-7F9E-FF46-B181-42C15E9AD533}" presName="rootConnector" presStyleLbl="node2" presStyleIdx="2" presStyleCnt="4"/>
      <dgm:spPr/>
      <dgm:t>
        <a:bodyPr/>
        <a:lstStyle/>
        <a:p>
          <a:endParaRPr lang="en-US"/>
        </a:p>
      </dgm:t>
    </dgm:pt>
    <dgm:pt modelId="{28A4A36B-C0B8-F248-82C0-1B8EFF8991DD}" type="pres">
      <dgm:prSet presAssocID="{F0CC5313-7F9E-FF46-B181-42C15E9AD533}" presName="hierChild4" presStyleCnt="0"/>
      <dgm:spPr/>
    </dgm:pt>
    <dgm:pt modelId="{9ED2793C-B3B0-0543-927B-4165B664BE19}" type="pres">
      <dgm:prSet presAssocID="{F0CC5313-7F9E-FF46-B181-42C15E9AD533}" presName="hierChild5" presStyleCnt="0"/>
      <dgm:spPr/>
    </dgm:pt>
    <dgm:pt modelId="{27DC44BC-A9EC-8948-A137-360BEF51304F}" type="pres">
      <dgm:prSet presAssocID="{17A9BB1D-89CD-BF4B-ACFB-DAE0594193C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486117A-FCE8-064A-8B48-0712CD46C2D8}" type="pres">
      <dgm:prSet presAssocID="{A8ADE293-383F-8147-B4A9-54501E90E5CE}" presName="hierRoot2" presStyleCnt="0">
        <dgm:presLayoutVars>
          <dgm:hierBranch val="init"/>
        </dgm:presLayoutVars>
      </dgm:prSet>
      <dgm:spPr/>
    </dgm:pt>
    <dgm:pt modelId="{3CE704D1-55AE-C147-A532-3E21D4674891}" type="pres">
      <dgm:prSet presAssocID="{A8ADE293-383F-8147-B4A9-54501E90E5CE}" presName="rootComposite" presStyleCnt="0"/>
      <dgm:spPr/>
    </dgm:pt>
    <dgm:pt modelId="{7C3413EE-F85F-3D47-8332-B958020760ED}" type="pres">
      <dgm:prSet presAssocID="{A8ADE293-383F-8147-B4A9-54501E90E5C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AAC1C-9D01-A544-BF94-3363E3156CE6}" type="pres">
      <dgm:prSet presAssocID="{A8ADE293-383F-8147-B4A9-54501E90E5CE}" presName="rootConnector" presStyleLbl="node2" presStyleIdx="3" presStyleCnt="4"/>
      <dgm:spPr/>
      <dgm:t>
        <a:bodyPr/>
        <a:lstStyle/>
        <a:p>
          <a:endParaRPr lang="en-US"/>
        </a:p>
      </dgm:t>
    </dgm:pt>
    <dgm:pt modelId="{B3F9705C-F224-EF41-B200-5D0CDED0ECE1}" type="pres">
      <dgm:prSet presAssocID="{A8ADE293-383F-8147-B4A9-54501E90E5CE}" presName="hierChild4" presStyleCnt="0"/>
      <dgm:spPr/>
    </dgm:pt>
    <dgm:pt modelId="{29985B12-967B-6143-B141-83C7DAC78BDB}" type="pres">
      <dgm:prSet presAssocID="{A8ADE293-383F-8147-B4A9-54501E90E5CE}" presName="hierChild5" presStyleCnt="0"/>
      <dgm:spPr/>
    </dgm:pt>
    <dgm:pt modelId="{ACF7BC4E-D349-934B-9D30-098EA0A7D782}" type="pres">
      <dgm:prSet presAssocID="{CE879BF1-6609-0F4A-84F7-8555978B1850}" presName="hierChild3" presStyleCnt="0"/>
      <dgm:spPr/>
    </dgm:pt>
  </dgm:ptLst>
  <dgm:cxnLst>
    <dgm:cxn modelId="{A65D98F6-D4FB-9A44-95EB-757DFDA62DC4}" type="presOf" srcId="{AD34E3BA-64F1-6E42-BD3E-10FB6C0317A3}" destId="{6D062250-F73C-4D40-A830-840FD2153A34}" srcOrd="1" destOrd="0" presId="urn:microsoft.com/office/officeart/2005/8/layout/orgChart1"/>
    <dgm:cxn modelId="{CB12ACEC-4A52-294C-BC66-BA9A04A7F920}" type="presOf" srcId="{A8ADE293-383F-8147-B4A9-54501E90E5CE}" destId="{7C3413EE-F85F-3D47-8332-B958020760ED}" srcOrd="0" destOrd="0" presId="urn:microsoft.com/office/officeart/2005/8/layout/orgChart1"/>
    <dgm:cxn modelId="{E6721605-1CAC-244A-BAD1-04BF2A70EB69}" type="presOf" srcId="{A8ADE293-383F-8147-B4A9-54501E90E5CE}" destId="{649AAC1C-9D01-A544-BF94-3363E3156CE6}" srcOrd="1" destOrd="0" presId="urn:microsoft.com/office/officeart/2005/8/layout/orgChart1"/>
    <dgm:cxn modelId="{B3BD8444-CCF5-8047-8B6D-152BCB54C953}" type="presOf" srcId="{F0CC5313-7F9E-FF46-B181-42C15E9AD533}" destId="{E581E5C4-6739-E443-9123-C0C3411FB828}" srcOrd="1" destOrd="0" presId="urn:microsoft.com/office/officeart/2005/8/layout/orgChart1"/>
    <dgm:cxn modelId="{58DF6957-8CAB-F04C-B1EE-577629568B6A}" srcId="{CE879BF1-6609-0F4A-84F7-8555978B1850}" destId="{F0CC5313-7F9E-FF46-B181-42C15E9AD533}" srcOrd="2" destOrd="0" parTransId="{56219D43-D0EC-674C-B3B2-8AF71601C545}" sibTransId="{DFFE2216-B6C1-5246-84C2-89F6FD6286D8}"/>
    <dgm:cxn modelId="{F19D9DB8-A365-E54F-85B8-DFB8C939393F}" type="presOf" srcId="{17A9BB1D-89CD-BF4B-ACFB-DAE0594193C8}" destId="{27DC44BC-A9EC-8948-A137-360BEF51304F}" srcOrd="0" destOrd="0" presId="urn:microsoft.com/office/officeart/2005/8/layout/orgChart1"/>
    <dgm:cxn modelId="{6A9B0096-BED0-C448-8A3A-962C7D70DFCD}" type="presOf" srcId="{AD34E3BA-64F1-6E42-BD3E-10FB6C0317A3}" destId="{5670D709-2ADE-384E-A537-7BC729E2595F}" srcOrd="0" destOrd="0" presId="urn:microsoft.com/office/officeart/2005/8/layout/orgChart1"/>
    <dgm:cxn modelId="{B23EDDAA-B4B7-7D46-ABC2-5538A936D47D}" srcId="{CCD144E9-9523-F44E-A7ED-ED029FF68FB9}" destId="{CE879BF1-6609-0F4A-84F7-8555978B1850}" srcOrd="0" destOrd="0" parTransId="{EBF4203B-19EA-E64F-8622-2441A3FAA5C1}" sibTransId="{7ABAFC9E-1854-714D-9FB8-8DB2CF2A9527}"/>
    <dgm:cxn modelId="{097521D9-604A-1345-B2F9-A97B02E8587A}" type="presOf" srcId="{56219D43-D0EC-674C-B3B2-8AF71601C545}" destId="{02ACCA9B-243B-4248-ACD2-C866C8367933}" srcOrd="0" destOrd="0" presId="urn:microsoft.com/office/officeart/2005/8/layout/orgChart1"/>
    <dgm:cxn modelId="{32134922-8A62-264E-A9FE-218614C509C7}" type="presOf" srcId="{AB43A099-969B-954F-B72F-A760F4100589}" destId="{C016DEC2-E300-9947-A622-D1B88A2FBD11}" srcOrd="0" destOrd="0" presId="urn:microsoft.com/office/officeart/2005/8/layout/orgChart1"/>
    <dgm:cxn modelId="{53D2BE2D-9A3A-FE4E-BDCC-881E4BE4CF22}" type="presOf" srcId="{954A72D5-DDB1-3E4A-83CB-283D1A70FE57}" destId="{39F40F24-A268-3C43-9659-2645DCB06ED7}" srcOrd="0" destOrd="0" presId="urn:microsoft.com/office/officeart/2005/8/layout/orgChart1"/>
    <dgm:cxn modelId="{CF578F07-8ACF-964A-9509-F7ADF155D7F9}" type="presOf" srcId="{CE879BF1-6609-0F4A-84F7-8555978B1850}" destId="{7CC91BEC-46EC-C844-96D9-7D46C5747704}" srcOrd="1" destOrd="0" presId="urn:microsoft.com/office/officeart/2005/8/layout/orgChart1"/>
    <dgm:cxn modelId="{EB519E25-31B9-274A-9DF3-8990D6E2D9F5}" type="presOf" srcId="{CE879BF1-6609-0F4A-84F7-8555978B1850}" destId="{B5F073D4-C533-934D-A88B-B12BC4E3C294}" srcOrd="0" destOrd="0" presId="urn:microsoft.com/office/officeart/2005/8/layout/orgChart1"/>
    <dgm:cxn modelId="{C6E55886-ED23-3543-A9D0-FFC3D77E44D6}" type="presOf" srcId="{F0CC5313-7F9E-FF46-B181-42C15E9AD533}" destId="{F6D63A71-3D94-8B43-858C-07D196865AF6}" srcOrd="0" destOrd="0" presId="urn:microsoft.com/office/officeart/2005/8/layout/orgChart1"/>
    <dgm:cxn modelId="{3704CC90-C2BD-A840-A86C-1D3518BE3602}" srcId="{CE879BF1-6609-0F4A-84F7-8555978B1850}" destId="{AB43A099-969B-954F-B72F-A760F4100589}" srcOrd="1" destOrd="0" parTransId="{954A72D5-DDB1-3E4A-83CB-283D1A70FE57}" sibTransId="{A444BBDC-3429-5240-8BB4-44A19E99D3AA}"/>
    <dgm:cxn modelId="{B7C9EB6A-0CD0-FE43-933B-7DB2EB52189F}" type="presOf" srcId="{CCD144E9-9523-F44E-A7ED-ED029FF68FB9}" destId="{6D70F18E-6860-FA46-BBAD-89F646872FE7}" srcOrd="0" destOrd="0" presId="urn:microsoft.com/office/officeart/2005/8/layout/orgChart1"/>
    <dgm:cxn modelId="{168276D0-CBE4-7641-A0D4-EDC44FBFA5AE}" type="presOf" srcId="{4834F6FF-B413-454E-B323-46BF84AAB62D}" destId="{A813F31D-7923-674A-BBC7-68A3A2E855B9}" srcOrd="0" destOrd="0" presId="urn:microsoft.com/office/officeart/2005/8/layout/orgChart1"/>
    <dgm:cxn modelId="{1F920DFF-5D86-9844-BD1A-D75364F5F09B}" srcId="{CE879BF1-6609-0F4A-84F7-8555978B1850}" destId="{AD34E3BA-64F1-6E42-BD3E-10FB6C0317A3}" srcOrd="0" destOrd="0" parTransId="{4834F6FF-B413-454E-B323-46BF84AAB62D}" sibTransId="{81C55773-3A59-0B41-882E-AC00E14A72C4}"/>
    <dgm:cxn modelId="{93E5F72C-F84B-B74C-87C4-4FE835F61054}" type="presOf" srcId="{AB43A099-969B-954F-B72F-A760F4100589}" destId="{214FA024-2E53-2A4A-8265-5331F388BACC}" srcOrd="1" destOrd="0" presId="urn:microsoft.com/office/officeart/2005/8/layout/orgChart1"/>
    <dgm:cxn modelId="{2DC90CF6-92F4-4C44-913D-0CB8DD8F2C45}" srcId="{CE879BF1-6609-0F4A-84F7-8555978B1850}" destId="{A8ADE293-383F-8147-B4A9-54501E90E5CE}" srcOrd="3" destOrd="0" parTransId="{17A9BB1D-89CD-BF4B-ACFB-DAE0594193C8}" sibTransId="{E8BC6577-F9AA-0F45-B5BD-5A697EC1D54D}"/>
    <dgm:cxn modelId="{EA19B040-8C06-5942-AFFE-4210B7E56585}" type="presParOf" srcId="{6D70F18E-6860-FA46-BBAD-89F646872FE7}" destId="{8D2E7DB5-19A4-5147-8757-7D25A4E6E111}" srcOrd="0" destOrd="0" presId="urn:microsoft.com/office/officeart/2005/8/layout/orgChart1"/>
    <dgm:cxn modelId="{7359D1DA-903A-7A46-BB4C-F4BCDCE6A0CE}" type="presParOf" srcId="{8D2E7DB5-19A4-5147-8757-7D25A4E6E111}" destId="{D9F95E11-F3EF-6640-A840-34B298A42CEA}" srcOrd="0" destOrd="0" presId="urn:microsoft.com/office/officeart/2005/8/layout/orgChart1"/>
    <dgm:cxn modelId="{9B03914A-9134-FF4E-88C5-4DDA6E9BE299}" type="presParOf" srcId="{D9F95E11-F3EF-6640-A840-34B298A42CEA}" destId="{B5F073D4-C533-934D-A88B-B12BC4E3C294}" srcOrd="0" destOrd="0" presId="urn:microsoft.com/office/officeart/2005/8/layout/orgChart1"/>
    <dgm:cxn modelId="{987B6249-A9AE-0F48-A559-4209E927750A}" type="presParOf" srcId="{D9F95E11-F3EF-6640-A840-34B298A42CEA}" destId="{7CC91BEC-46EC-C844-96D9-7D46C5747704}" srcOrd="1" destOrd="0" presId="urn:microsoft.com/office/officeart/2005/8/layout/orgChart1"/>
    <dgm:cxn modelId="{462FD8AB-993B-FA4F-8677-11903515B26D}" type="presParOf" srcId="{8D2E7DB5-19A4-5147-8757-7D25A4E6E111}" destId="{F616DD13-BA6D-8F4A-AD07-C57E200D924F}" srcOrd="1" destOrd="0" presId="urn:microsoft.com/office/officeart/2005/8/layout/orgChart1"/>
    <dgm:cxn modelId="{267D1F53-4EDE-1548-9D04-ACBC7CE80D16}" type="presParOf" srcId="{F616DD13-BA6D-8F4A-AD07-C57E200D924F}" destId="{A813F31D-7923-674A-BBC7-68A3A2E855B9}" srcOrd="0" destOrd="0" presId="urn:microsoft.com/office/officeart/2005/8/layout/orgChart1"/>
    <dgm:cxn modelId="{C0115F26-F949-1744-8AB9-BF380FBE10EA}" type="presParOf" srcId="{F616DD13-BA6D-8F4A-AD07-C57E200D924F}" destId="{857D94B4-EB84-9C47-9D16-14EC1AB22435}" srcOrd="1" destOrd="0" presId="urn:microsoft.com/office/officeart/2005/8/layout/orgChart1"/>
    <dgm:cxn modelId="{A3F6AC45-9056-1844-B7BF-1BD1F65C5D75}" type="presParOf" srcId="{857D94B4-EB84-9C47-9D16-14EC1AB22435}" destId="{580A5613-0E35-7545-86A7-5B0981CF26BC}" srcOrd="0" destOrd="0" presId="urn:microsoft.com/office/officeart/2005/8/layout/orgChart1"/>
    <dgm:cxn modelId="{66BBD54A-3150-1B4D-9BEF-1E8A064A0B54}" type="presParOf" srcId="{580A5613-0E35-7545-86A7-5B0981CF26BC}" destId="{5670D709-2ADE-384E-A537-7BC729E2595F}" srcOrd="0" destOrd="0" presId="urn:microsoft.com/office/officeart/2005/8/layout/orgChart1"/>
    <dgm:cxn modelId="{CA409187-6CC6-2D4B-8B8E-A3B57B43056B}" type="presParOf" srcId="{580A5613-0E35-7545-86A7-5B0981CF26BC}" destId="{6D062250-F73C-4D40-A830-840FD2153A34}" srcOrd="1" destOrd="0" presId="urn:microsoft.com/office/officeart/2005/8/layout/orgChart1"/>
    <dgm:cxn modelId="{EA088ED5-38C4-8E48-9F92-6EE079B9F1A4}" type="presParOf" srcId="{857D94B4-EB84-9C47-9D16-14EC1AB22435}" destId="{7EE2F940-9EC4-A440-8A70-ED4AEB0CCD69}" srcOrd="1" destOrd="0" presId="urn:microsoft.com/office/officeart/2005/8/layout/orgChart1"/>
    <dgm:cxn modelId="{B6010828-EB65-304B-B401-A31926B3183D}" type="presParOf" srcId="{857D94B4-EB84-9C47-9D16-14EC1AB22435}" destId="{2579E63C-E43E-CE4A-A180-D3C915730DB6}" srcOrd="2" destOrd="0" presId="urn:microsoft.com/office/officeart/2005/8/layout/orgChart1"/>
    <dgm:cxn modelId="{DCEBA56E-8EA0-D640-864B-91B858F027D3}" type="presParOf" srcId="{F616DD13-BA6D-8F4A-AD07-C57E200D924F}" destId="{39F40F24-A268-3C43-9659-2645DCB06ED7}" srcOrd="2" destOrd="0" presId="urn:microsoft.com/office/officeart/2005/8/layout/orgChart1"/>
    <dgm:cxn modelId="{13D3BC88-3F38-3B48-9034-E808C87B18A8}" type="presParOf" srcId="{F616DD13-BA6D-8F4A-AD07-C57E200D924F}" destId="{C70EA8B9-5284-1342-9C73-107468637850}" srcOrd="3" destOrd="0" presId="urn:microsoft.com/office/officeart/2005/8/layout/orgChart1"/>
    <dgm:cxn modelId="{FA34B417-AC87-B347-BF53-87B665EF16BC}" type="presParOf" srcId="{C70EA8B9-5284-1342-9C73-107468637850}" destId="{4973A0BB-5766-3148-BE47-99216DE19E8B}" srcOrd="0" destOrd="0" presId="urn:microsoft.com/office/officeart/2005/8/layout/orgChart1"/>
    <dgm:cxn modelId="{B22E3EF3-8556-1D4E-9C1D-80B982967266}" type="presParOf" srcId="{4973A0BB-5766-3148-BE47-99216DE19E8B}" destId="{C016DEC2-E300-9947-A622-D1B88A2FBD11}" srcOrd="0" destOrd="0" presId="urn:microsoft.com/office/officeart/2005/8/layout/orgChart1"/>
    <dgm:cxn modelId="{3BAFD5C2-F97E-7D45-BC20-C156E406AF0A}" type="presParOf" srcId="{4973A0BB-5766-3148-BE47-99216DE19E8B}" destId="{214FA024-2E53-2A4A-8265-5331F388BACC}" srcOrd="1" destOrd="0" presId="urn:microsoft.com/office/officeart/2005/8/layout/orgChart1"/>
    <dgm:cxn modelId="{CCCB543D-9EF9-3B48-B862-53CF7BE76624}" type="presParOf" srcId="{C70EA8B9-5284-1342-9C73-107468637850}" destId="{91D1304D-4A3C-C945-8F03-1970896A335A}" srcOrd="1" destOrd="0" presId="urn:microsoft.com/office/officeart/2005/8/layout/orgChart1"/>
    <dgm:cxn modelId="{EA306870-8F1E-8948-85AB-A28A440D1EBA}" type="presParOf" srcId="{C70EA8B9-5284-1342-9C73-107468637850}" destId="{954BF139-C6ED-504D-8AC9-946B7C0EF7EB}" srcOrd="2" destOrd="0" presId="urn:microsoft.com/office/officeart/2005/8/layout/orgChart1"/>
    <dgm:cxn modelId="{5DAC5292-18C9-D642-9FA9-C1D71D21AB24}" type="presParOf" srcId="{F616DD13-BA6D-8F4A-AD07-C57E200D924F}" destId="{02ACCA9B-243B-4248-ACD2-C866C8367933}" srcOrd="4" destOrd="0" presId="urn:microsoft.com/office/officeart/2005/8/layout/orgChart1"/>
    <dgm:cxn modelId="{3CBBEDF3-EDD3-644E-88D8-F3D2D3AA5A64}" type="presParOf" srcId="{F616DD13-BA6D-8F4A-AD07-C57E200D924F}" destId="{0F32165D-5813-724C-AB50-DADD529CC128}" srcOrd="5" destOrd="0" presId="urn:microsoft.com/office/officeart/2005/8/layout/orgChart1"/>
    <dgm:cxn modelId="{71693772-CB5A-7D40-8BA8-D64818F342DE}" type="presParOf" srcId="{0F32165D-5813-724C-AB50-DADD529CC128}" destId="{5A83100F-FCBA-364B-AEEB-196831556C2A}" srcOrd="0" destOrd="0" presId="urn:microsoft.com/office/officeart/2005/8/layout/orgChart1"/>
    <dgm:cxn modelId="{6569F5A3-E2D9-3A41-BE7C-74CDA6DAF146}" type="presParOf" srcId="{5A83100F-FCBA-364B-AEEB-196831556C2A}" destId="{F6D63A71-3D94-8B43-858C-07D196865AF6}" srcOrd="0" destOrd="0" presId="urn:microsoft.com/office/officeart/2005/8/layout/orgChart1"/>
    <dgm:cxn modelId="{0B9FD4A6-1881-BB44-A2AD-F844E08F8D15}" type="presParOf" srcId="{5A83100F-FCBA-364B-AEEB-196831556C2A}" destId="{E581E5C4-6739-E443-9123-C0C3411FB828}" srcOrd="1" destOrd="0" presId="urn:microsoft.com/office/officeart/2005/8/layout/orgChart1"/>
    <dgm:cxn modelId="{DDBCDD22-3629-B843-BDF7-A513A88BF7CA}" type="presParOf" srcId="{0F32165D-5813-724C-AB50-DADD529CC128}" destId="{28A4A36B-C0B8-F248-82C0-1B8EFF8991DD}" srcOrd="1" destOrd="0" presId="urn:microsoft.com/office/officeart/2005/8/layout/orgChart1"/>
    <dgm:cxn modelId="{1E2D864E-0F77-5F46-9EC6-CC9E2DE6AEE7}" type="presParOf" srcId="{0F32165D-5813-724C-AB50-DADD529CC128}" destId="{9ED2793C-B3B0-0543-927B-4165B664BE19}" srcOrd="2" destOrd="0" presId="urn:microsoft.com/office/officeart/2005/8/layout/orgChart1"/>
    <dgm:cxn modelId="{E1B5A047-D13C-CF4D-8024-C3BEFC23A96E}" type="presParOf" srcId="{F616DD13-BA6D-8F4A-AD07-C57E200D924F}" destId="{27DC44BC-A9EC-8948-A137-360BEF51304F}" srcOrd="6" destOrd="0" presId="urn:microsoft.com/office/officeart/2005/8/layout/orgChart1"/>
    <dgm:cxn modelId="{2D7306D2-2D9D-E247-AACB-6A8B561238CE}" type="presParOf" srcId="{F616DD13-BA6D-8F4A-AD07-C57E200D924F}" destId="{6486117A-FCE8-064A-8B48-0712CD46C2D8}" srcOrd="7" destOrd="0" presId="urn:microsoft.com/office/officeart/2005/8/layout/orgChart1"/>
    <dgm:cxn modelId="{E9E0AC6D-2FAD-DA48-AFED-EC25E6705415}" type="presParOf" srcId="{6486117A-FCE8-064A-8B48-0712CD46C2D8}" destId="{3CE704D1-55AE-C147-A532-3E21D4674891}" srcOrd="0" destOrd="0" presId="urn:microsoft.com/office/officeart/2005/8/layout/orgChart1"/>
    <dgm:cxn modelId="{43768BA4-0134-C14A-9DA0-32EA6665895D}" type="presParOf" srcId="{3CE704D1-55AE-C147-A532-3E21D4674891}" destId="{7C3413EE-F85F-3D47-8332-B958020760ED}" srcOrd="0" destOrd="0" presId="urn:microsoft.com/office/officeart/2005/8/layout/orgChart1"/>
    <dgm:cxn modelId="{CF49BC4E-D147-B042-90B3-87B5D0046200}" type="presParOf" srcId="{3CE704D1-55AE-C147-A532-3E21D4674891}" destId="{649AAC1C-9D01-A544-BF94-3363E3156CE6}" srcOrd="1" destOrd="0" presId="urn:microsoft.com/office/officeart/2005/8/layout/orgChart1"/>
    <dgm:cxn modelId="{C407CA62-8F29-A740-A6D8-59C78D69F770}" type="presParOf" srcId="{6486117A-FCE8-064A-8B48-0712CD46C2D8}" destId="{B3F9705C-F224-EF41-B200-5D0CDED0ECE1}" srcOrd="1" destOrd="0" presId="urn:microsoft.com/office/officeart/2005/8/layout/orgChart1"/>
    <dgm:cxn modelId="{56BEAD5D-74B9-B346-BE21-2777B3CAFA18}" type="presParOf" srcId="{6486117A-FCE8-064A-8B48-0712CD46C2D8}" destId="{29985B12-967B-6143-B141-83C7DAC78BDB}" srcOrd="2" destOrd="0" presId="urn:microsoft.com/office/officeart/2005/8/layout/orgChart1"/>
    <dgm:cxn modelId="{0A39D11E-BF43-C14D-A3A9-8E3812836BE9}" type="presParOf" srcId="{8D2E7DB5-19A4-5147-8757-7D25A4E6E111}" destId="{ACF7BC4E-D349-934B-9D30-098EA0A7D7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D144E9-9523-F44E-A7ED-ED029FF68FB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79BF1-6609-0F4A-84F7-8555978B1850}">
      <dgm:prSet phldrT="[Text]"/>
      <dgm:spPr/>
      <dgm:t>
        <a:bodyPr/>
        <a:lstStyle/>
        <a:p>
          <a:r>
            <a:rPr lang="en-US" dirty="0" smtClean="0"/>
            <a:t>Sophistication</a:t>
          </a:r>
          <a:endParaRPr lang="en-US" dirty="0"/>
        </a:p>
      </dgm:t>
    </dgm:pt>
    <dgm:pt modelId="{EBF4203B-19EA-E64F-8622-2441A3FAA5C1}" type="parTrans" cxnId="{B23EDDAA-B4B7-7D46-ABC2-5538A936D47D}">
      <dgm:prSet/>
      <dgm:spPr/>
      <dgm:t>
        <a:bodyPr/>
        <a:lstStyle/>
        <a:p>
          <a:endParaRPr lang="en-US"/>
        </a:p>
      </dgm:t>
    </dgm:pt>
    <dgm:pt modelId="{7ABAFC9E-1854-714D-9FB8-8DB2CF2A9527}" type="sibTrans" cxnId="{B23EDDAA-B4B7-7D46-ABC2-5538A936D47D}">
      <dgm:prSet/>
      <dgm:spPr/>
      <dgm:t>
        <a:bodyPr/>
        <a:lstStyle/>
        <a:p>
          <a:endParaRPr lang="en-US"/>
        </a:p>
      </dgm:t>
    </dgm:pt>
    <dgm:pt modelId="{AD34E3BA-64F1-6E42-BD3E-10FB6C0317A3}">
      <dgm:prSet phldrT="[Text]"/>
      <dgm:spPr/>
      <dgm:t>
        <a:bodyPr/>
        <a:lstStyle/>
        <a:p>
          <a:r>
            <a:rPr lang="en-US" dirty="0" smtClean="0"/>
            <a:t>Word length</a:t>
          </a:r>
        </a:p>
      </dgm:t>
    </dgm:pt>
    <dgm:pt modelId="{4834F6FF-B413-454E-B323-46BF84AAB62D}" type="parTrans" cxnId="{1F920DFF-5D86-9844-BD1A-D75364F5F09B}">
      <dgm:prSet/>
      <dgm:spPr/>
      <dgm:t>
        <a:bodyPr/>
        <a:lstStyle/>
        <a:p>
          <a:endParaRPr lang="en-US"/>
        </a:p>
      </dgm:t>
    </dgm:pt>
    <dgm:pt modelId="{81C55773-3A59-0B41-882E-AC00E14A72C4}" type="sibTrans" cxnId="{1F920DFF-5D86-9844-BD1A-D75364F5F09B}">
      <dgm:prSet/>
      <dgm:spPr/>
      <dgm:t>
        <a:bodyPr/>
        <a:lstStyle/>
        <a:p>
          <a:endParaRPr lang="en-US"/>
        </a:p>
      </dgm:t>
    </dgm:pt>
    <dgm:pt modelId="{AB43A099-969B-954F-B72F-A760F4100589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Frequency</a:t>
          </a:r>
        </a:p>
      </dgm:t>
    </dgm:pt>
    <dgm:pt modelId="{954A72D5-DDB1-3E4A-83CB-283D1A70FE57}" type="parTrans" cxnId="{3704CC90-C2BD-A840-A86C-1D3518BE3602}">
      <dgm:prSet/>
      <dgm:spPr/>
      <dgm:t>
        <a:bodyPr/>
        <a:lstStyle/>
        <a:p>
          <a:endParaRPr lang="en-US"/>
        </a:p>
      </dgm:t>
    </dgm:pt>
    <dgm:pt modelId="{A444BBDC-3429-5240-8BB4-44A19E99D3AA}" type="sibTrans" cxnId="{3704CC90-C2BD-A840-A86C-1D3518BE3602}">
      <dgm:prSet/>
      <dgm:spPr/>
      <dgm:t>
        <a:bodyPr/>
        <a:lstStyle/>
        <a:p>
          <a:endParaRPr lang="en-US"/>
        </a:p>
      </dgm:t>
    </dgm:pt>
    <dgm:pt modelId="{F0CC5313-7F9E-FF46-B181-42C15E9AD533}">
      <dgm:prSet phldrT="[Text]"/>
      <dgm:spPr/>
      <dgm:t>
        <a:bodyPr/>
        <a:lstStyle/>
        <a:p>
          <a:r>
            <a:rPr lang="en-US" dirty="0" smtClean="0"/>
            <a:t>Greco/Latin words</a:t>
          </a:r>
        </a:p>
      </dgm:t>
    </dgm:pt>
    <dgm:pt modelId="{56219D43-D0EC-674C-B3B2-8AF71601C545}" type="parTrans" cxnId="{58DF6957-8CAB-F04C-B1EE-577629568B6A}">
      <dgm:prSet/>
      <dgm:spPr/>
      <dgm:t>
        <a:bodyPr/>
        <a:lstStyle/>
        <a:p>
          <a:endParaRPr lang="en-US"/>
        </a:p>
      </dgm:t>
    </dgm:pt>
    <dgm:pt modelId="{DFFE2216-B6C1-5246-84C2-89F6FD6286D8}" type="sibTrans" cxnId="{58DF6957-8CAB-F04C-B1EE-577629568B6A}">
      <dgm:prSet/>
      <dgm:spPr/>
      <dgm:t>
        <a:bodyPr/>
        <a:lstStyle/>
        <a:p>
          <a:endParaRPr lang="en-US"/>
        </a:p>
      </dgm:t>
    </dgm:pt>
    <dgm:pt modelId="{A8ADE293-383F-8147-B4A9-54501E90E5C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Abstract words</a:t>
          </a:r>
        </a:p>
      </dgm:t>
    </dgm:pt>
    <dgm:pt modelId="{17A9BB1D-89CD-BF4B-ACFB-DAE0594193C8}" type="parTrans" cxnId="{2DC90CF6-92F4-4C44-913D-0CB8DD8F2C45}">
      <dgm:prSet/>
      <dgm:spPr/>
      <dgm:t>
        <a:bodyPr/>
        <a:lstStyle/>
        <a:p>
          <a:endParaRPr lang="en-US"/>
        </a:p>
      </dgm:t>
    </dgm:pt>
    <dgm:pt modelId="{E8BC6577-F9AA-0F45-B5BD-5A697EC1D54D}" type="sibTrans" cxnId="{2DC90CF6-92F4-4C44-913D-0CB8DD8F2C45}">
      <dgm:prSet/>
      <dgm:spPr/>
      <dgm:t>
        <a:bodyPr/>
        <a:lstStyle/>
        <a:p>
          <a:endParaRPr lang="en-US"/>
        </a:p>
      </dgm:t>
    </dgm:pt>
    <dgm:pt modelId="{6D70F18E-6860-FA46-BBAD-89F646872FE7}" type="pres">
      <dgm:prSet presAssocID="{CCD144E9-9523-F44E-A7ED-ED029FF68F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D2E7DB5-19A4-5147-8757-7D25A4E6E111}" type="pres">
      <dgm:prSet presAssocID="{CE879BF1-6609-0F4A-84F7-8555978B1850}" presName="hierRoot1" presStyleCnt="0">
        <dgm:presLayoutVars>
          <dgm:hierBranch val="init"/>
        </dgm:presLayoutVars>
      </dgm:prSet>
      <dgm:spPr/>
    </dgm:pt>
    <dgm:pt modelId="{D9F95E11-F3EF-6640-A840-34B298A42CEA}" type="pres">
      <dgm:prSet presAssocID="{CE879BF1-6609-0F4A-84F7-8555978B1850}" presName="rootComposite1" presStyleCnt="0"/>
      <dgm:spPr/>
    </dgm:pt>
    <dgm:pt modelId="{B5F073D4-C533-934D-A88B-B12BC4E3C294}" type="pres">
      <dgm:prSet presAssocID="{CE879BF1-6609-0F4A-84F7-8555978B185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C91BEC-46EC-C844-96D9-7D46C5747704}" type="pres">
      <dgm:prSet presAssocID="{CE879BF1-6609-0F4A-84F7-8555978B185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16DD13-BA6D-8F4A-AD07-C57E200D924F}" type="pres">
      <dgm:prSet presAssocID="{CE879BF1-6609-0F4A-84F7-8555978B1850}" presName="hierChild2" presStyleCnt="0"/>
      <dgm:spPr/>
    </dgm:pt>
    <dgm:pt modelId="{A813F31D-7923-674A-BBC7-68A3A2E855B9}" type="pres">
      <dgm:prSet presAssocID="{4834F6FF-B413-454E-B323-46BF84AAB62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57D94B4-EB84-9C47-9D16-14EC1AB22435}" type="pres">
      <dgm:prSet presAssocID="{AD34E3BA-64F1-6E42-BD3E-10FB6C0317A3}" presName="hierRoot2" presStyleCnt="0">
        <dgm:presLayoutVars>
          <dgm:hierBranch val="init"/>
        </dgm:presLayoutVars>
      </dgm:prSet>
      <dgm:spPr/>
    </dgm:pt>
    <dgm:pt modelId="{580A5613-0E35-7545-86A7-5B0981CF26BC}" type="pres">
      <dgm:prSet presAssocID="{AD34E3BA-64F1-6E42-BD3E-10FB6C0317A3}" presName="rootComposite" presStyleCnt="0"/>
      <dgm:spPr/>
    </dgm:pt>
    <dgm:pt modelId="{5670D709-2ADE-384E-A537-7BC729E2595F}" type="pres">
      <dgm:prSet presAssocID="{AD34E3BA-64F1-6E42-BD3E-10FB6C0317A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62250-F73C-4D40-A830-840FD2153A34}" type="pres">
      <dgm:prSet presAssocID="{AD34E3BA-64F1-6E42-BD3E-10FB6C0317A3}" presName="rootConnector" presStyleLbl="node2" presStyleIdx="0" presStyleCnt="4"/>
      <dgm:spPr/>
      <dgm:t>
        <a:bodyPr/>
        <a:lstStyle/>
        <a:p>
          <a:endParaRPr lang="en-US"/>
        </a:p>
      </dgm:t>
    </dgm:pt>
    <dgm:pt modelId="{7EE2F940-9EC4-A440-8A70-ED4AEB0CCD69}" type="pres">
      <dgm:prSet presAssocID="{AD34E3BA-64F1-6E42-BD3E-10FB6C0317A3}" presName="hierChild4" presStyleCnt="0"/>
      <dgm:spPr/>
    </dgm:pt>
    <dgm:pt modelId="{2579E63C-E43E-CE4A-A180-D3C915730DB6}" type="pres">
      <dgm:prSet presAssocID="{AD34E3BA-64F1-6E42-BD3E-10FB6C0317A3}" presName="hierChild5" presStyleCnt="0"/>
      <dgm:spPr/>
    </dgm:pt>
    <dgm:pt modelId="{39F40F24-A268-3C43-9659-2645DCB06ED7}" type="pres">
      <dgm:prSet presAssocID="{954A72D5-DDB1-3E4A-83CB-283D1A70FE57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70EA8B9-5284-1342-9C73-107468637850}" type="pres">
      <dgm:prSet presAssocID="{AB43A099-969B-954F-B72F-A760F4100589}" presName="hierRoot2" presStyleCnt="0">
        <dgm:presLayoutVars>
          <dgm:hierBranch val="init"/>
        </dgm:presLayoutVars>
      </dgm:prSet>
      <dgm:spPr/>
    </dgm:pt>
    <dgm:pt modelId="{4973A0BB-5766-3148-BE47-99216DE19E8B}" type="pres">
      <dgm:prSet presAssocID="{AB43A099-969B-954F-B72F-A760F4100589}" presName="rootComposite" presStyleCnt="0"/>
      <dgm:spPr/>
    </dgm:pt>
    <dgm:pt modelId="{C016DEC2-E300-9947-A622-D1B88A2FBD11}" type="pres">
      <dgm:prSet presAssocID="{AB43A099-969B-954F-B72F-A760F410058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4FA024-2E53-2A4A-8265-5331F388BACC}" type="pres">
      <dgm:prSet presAssocID="{AB43A099-969B-954F-B72F-A760F4100589}" presName="rootConnector" presStyleLbl="node2" presStyleIdx="1" presStyleCnt="4"/>
      <dgm:spPr/>
      <dgm:t>
        <a:bodyPr/>
        <a:lstStyle/>
        <a:p>
          <a:endParaRPr lang="en-US"/>
        </a:p>
      </dgm:t>
    </dgm:pt>
    <dgm:pt modelId="{91D1304D-4A3C-C945-8F03-1970896A335A}" type="pres">
      <dgm:prSet presAssocID="{AB43A099-969B-954F-B72F-A760F4100589}" presName="hierChild4" presStyleCnt="0"/>
      <dgm:spPr/>
    </dgm:pt>
    <dgm:pt modelId="{954BF139-C6ED-504D-8AC9-946B7C0EF7EB}" type="pres">
      <dgm:prSet presAssocID="{AB43A099-969B-954F-B72F-A760F4100589}" presName="hierChild5" presStyleCnt="0"/>
      <dgm:spPr/>
    </dgm:pt>
    <dgm:pt modelId="{02ACCA9B-243B-4248-ACD2-C866C8367933}" type="pres">
      <dgm:prSet presAssocID="{56219D43-D0EC-674C-B3B2-8AF71601C54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F32165D-5813-724C-AB50-DADD529CC128}" type="pres">
      <dgm:prSet presAssocID="{F0CC5313-7F9E-FF46-B181-42C15E9AD533}" presName="hierRoot2" presStyleCnt="0">
        <dgm:presLayoutVars>
          <dgm:hierBranch val="init"/>
        </dgm:presLayoutVars>
      </dgm:prSet>
      <dgm:spPr/>
    </dgm:pt>
    <dgm:pt modelId="{5A83100F-FCBA-364B-AEEB-196831556C2A}" type="pres">
      <dgm:prSet presAssocID="{F0CC5313-7F9E-FF46-B181-42C15E9AD533}" presName="rootComposite" presStyleCnt="0"/>
      <dgm:spPr/>
    </dgm:pt>
    <dgm:pt modelId="{F6D63A71-3D94-8B43-858C-07D196865AF6}" type="pres">
      <dgm:prSet presAssocID="{F0CC5313-7F9E-FF46-B181-42C15E9AD53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81E5C4-6739-E443-9123-C0C3411FB828}" type="pres">
      <dgm:prSet presAssocID="{F0CC5313-7F9E-FF46-B181-42C15E9AD533}" presName="rootConnector" presStyleLbl="node2" presStyleIdx="2" presStyleCnt="4"/>
      <dgm:spPr/>
      <dgm:t>
        <a:bodyPr/>
        <a:lstStyle/>
        <a:p>
          <a:endParaRPr lang="en-US"/>
        </a:p>
      </dgm:t>
    </dgm:pt>
    <dgm:pt modelId="{28A4A36B-C0B8-F248-82C0-1B8EFF8991DD}" type="pres">
      <dgm:prSet presAssocID="{F0CC5313-7F9E-FF46-B181-42C15E9AD533}" presName="hierChild4" presStyleCnt="0"/>
      <dgm:spPr/>
    </dgm:pt>
    <dgm:pt modelId="{9ED2793C-B3B0-0543-927B-4165B664BE19}" type="pres">
      <dgm:prSet presAssocID="{F0CC5313-7F9E-FF46-B181-42C15E9AD533}" presName="hierChild5" presStyleCnt="0"/>
      <dgm:spPr/>
    </dgm:pt>
    <dgm:pt modelId="{27DC44BC-A9EC-8948-A137-360BEF51304F}" type="pres">
      <dgm:prSet presAssocID="{17A9BB1D-89CD-BF4B-ACFB-DAE0594193C8}" presName="Name37" presStyleLbl="parChTrans1D2" presStyleIdx="3" presStyleCnt="4"/>
      <dgm:spPr/>
      <dgm:t>
        <a:bodyPr/>
        <a:lstStyle/>
        <a:p>
          <a:endParaRPr lang="en-US"/>
        </a:p>
      </dgm:t>
    </dgm:pt>
    <dgm:pt modelId="{6486117A-FCE8-064A-8B48-0712CD46C2D8}" type="pres">
      <dgm:prSet presAssocID="{A8ADE293-383F-8147-B4A9-54501E90E5CE}" presName="hierRoot2" presStyleCnt="0">
        <dgm:presLayoutVars>
          <dgm:hierBranch val="init"/>
        </dgm:presLayoutVars>
      </dgm:prSet>
      <dgm:spPr/>
    </dgm:pt>
    <dgm:pt modelId="{3CE704D1-55AE-C147-A532-3E21D4674891}" type="pres">
      <dgm:prSet presAssocID="{A8ADE293-383F-8147-B4A9-54501E90E5CE}" presName="rootComposite" presStyleCnt="0"/>
      <dgm:spPr/>
    </dgm:pt>
    <dgm:pt modelId="{7C3413EE-F85F-3D47-8332-B958020760ED}" type="pres">
      <dgm:prSet presAssocID="{A8ADE293-383F-8147-B4A9-54501E90E5CE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AAC1C-9D01-A544-BF94-3363E3156CE6}" type="pres">
      <dgm:prSet presAssocID="{A8ADE293-383F-8147-B4A9-54501E90E5CE}" presName="rootConnector" presStyleLbl="node2" presStyleIdx="3" presStyleCnt="4"/>
      <dgm:spPr/>
      <dgm:t>
        <a:bodyPr/>
        <a:lstStyle/>
        <a:p>
          <a:endParaRPr lang="en-US"/>
        </a:p>
      </dgm:t>
    </dgm:pt>
    <dgm:pt modelId="{B3F9705C-F224-EF41-B200-5D0CDED0ECE1}" type="pres">
      <dgm:prSet presAssocID="{A8ADE293-383F-8147-B4A9-54501E90E5CE}" presName="hierChild4" presStyleCnt="0"/>
      <dgm:spPr/>
    </dgm:pt>
    <dgm:pt modelId="{29985B12-967B-6143-B141-83C7DAC78BDB}" type="pres">
      <dgm:prSet presAssocID="{A8ADE293-383F-8147-B4A9-54501E90E5CE}" presName="hierChild5" presStyleCnt="0"/>
      <dgm:spPr/>
    </dgm:pt>
    <dgm:pt modelId="{ACF7BC4E-D349-934B-9D30-098EA0A7D782}" type="pres">
      <dgm:prSet presAssocID="{CE879BF1-6609-0F4A-84F7-8555978B1850}" presName="hierChild3" presStyleCnt="0"/>
      <dgm:spPr/>
    </dgm:pt>
  </dgm:ptLst>
  <dgm:cxnLst>
    <dgm:cxn modelId="{1F920DFF-5D86-9844-BD1A-D75364F5F09B}" srcId="{CE879BF1-6609-0F4A-84F7-8555978B1850}" destId="{AD34E3BA-64F1-6E42-BD3E-10FB6C0317A3}" srcOrd="0" destOrd="0" parTransId="{4834F6FF-B413-454E-B323-46BF84AAB62D}" sibTransId="{81C55773-3A59-0B41-882E-AC00E14A72C4}"/>
    <dgm:cxn modelId="{B23EDDAA-B4B7-7D46-ABC2-5538A936D47D}" srcId="{CCD144E9-9523-F44E-A7ED-ED029FF68FB9}" destId="{CE879BF1-6609-0F4A-84F7-8555978B1850}" srcOrd="0" destOrd="0" parTransId="{EBF4203B-19EA-E64F-8622-2441A3FAA5C1}" sibTransId="{7ABAFC9E-1854-714D-9FB8-8DB2CF2A9527}"/>
    <dgm:cxn modelId="{82E9F579-2CF9-A044-B366-4F9E32809BA8}" type="presOf" srcId="{AB43A099-969B-954F-B72F-A760F4100589}" destId="{214FA024-2E53-2A4A-8265-5331F388BACC}" srcOrd="1" destOrd="0" presId="urn:microsoft.com/office/officeart/2005/8/layout/orgChart1"/>
    <dgm:cxn modelId="{46FECE6A-11FF-1E4F-B45E-22369C46C957}" type="presOf" srcId="{CE879BF1-6609-0F4A-84F7-8555978B1850}" destId="{7CC91BEC-46EC-C844-96D9-7D46C5747704}" srcOrd="1" destOrd="0" presId="urn:microsoft.com/office/officeart/2005/8/layout/orgChart1"/>
    <dgm:cxn modelId="{9F5F2609-B6A9-7A42-AA33-BFDCBDFDD0AC}" type="presOf" srcId="{F0CC5313-7F9E-FF46-B181-42C15E9AD533}" destId="{F6D63A71-3D94-8B43-858C-07D196865AF6}" srcOrd="0" destOrd="0" presId="urn:microsoft.com/office/officeart/2005/8/layout/orgChart1"/>
    <dgm:cxn modelId="{7A4EC5F3-BF53-FE43-AC2A-51862BB81196}" type="presOf" srcId="{CCD144E9-9523-F44E-A7ED-ED029FF68FB9}" destId="{6D70F18E-6860-FA46-BBAD-89F646872FE7}" srcOrd="0" destOrd="0" presId="urn:microsoft.com/office/officeart/2005/8/layout/orgChart1"/>
    <dgm:cxn modelId="{EA7AD72B-8233-684A-AA8E-95CA56BACC6C}" type="presOf" srcId="{AD34E3BA-64F1-6E42-BD3E-10FB6C0317A3}" destId="{6D062250-F73C-4D40-A830-840FD2153A34}" srcOrd="1" destOrd="0" presId="urn:microsoft.com/office/officeart/2005/8/layout/orgChart1"/>
    <dgm:cxn modelId="{1D3F2B68-C780-FB41-83D8-53D06D1FA82D}" type="presOf" srcId="{56219D43-D0EC-674C-B3B2-8AF71601C545}" destId="{02ACCA9B-243B-4248-ACD2-C866C8367933}" srcOrd="0" destOrd="0" presId="urn:microsoft.com/office/officeart/2005/8/layout/orgChart1"/>
    <dgm:cxn modelId="{3704CC90-C2BD-A840-A86C-1D3518BE3602}" srcId="{CE879BF1-6609-0F4A-84F7-8555978B1850}" destId="{AB43A099-969B-954F-B72F-A760F4100589}" srcOrd="1" destOrd="0" parTransId="{954A72D5-DDB1-3E4A-83CB-283D1A70FE57}" sibTransId="{A444BBDC-3429-5240-8BB4-44A19E99D3AA}"/>
    <dgm:cxn modelId="{3F6183E1-F314-3842-85F4-6A6D45544139}" type="presOf" srcId="{954A72D5-DDB1-3E4A-83CB-283D1A70FE57}" destId="{39F40F24-A268-3C43-9659-2645DCB06ED7}" srcOrd="0" destOrd="0" presId="urn:microsoft.com/office/officeart/2005/8/layout/orgChart1"/>
    <dgm:cxn modelId="{2DC90CF6-92F4-4C44-913D-0CB8DD8F2C45}" srcId="{CE879BF1-6609-0F4A-84F7-8555978B1850}" destId="{A8ADE293-383F-8147-B4A9-54501E90E5CE}" srcOrd="3" destOrd="0" parTransId="{17A9BB1D-89CD-BF4B-ACFB-DAE0594193C8}" sibTransId="{E8BC6577-F9AA-0F45-B5BD-5A697EC1D54D}"/>
    <dgm:cxn modelId="{1940B9EE-46BA-5249-9C18-E01A456B6D80}" type="presOf" srcId="{A8ADE293-383F-8147-B4A9-54501E90E5CE}" destId="{7C3413EE-F85F-3D47-8332-B958020760ED}" srcOrd="0" destOrd="0" presId="urn:microsoft.com/office/officeart/2005/8/layout/orgChart1"/>
    <dgm:cxn modelId="{EB353C2D-63FD-3346-B19C-772839FE0143}" type="presOf" srcId="{17A9BB1D-89CD-BF4B-ACFB-DAE0594193C8}" destId="{27DC44BC-A9EC-8948-A137-360BEF51304F}" srcOrd="0" destOrd="0" presId="urn:microsoft.com/office/officeart/2005/8/layout/orgChart1"/>
    <dgm:cxn modelId="{12604E68-A8B4-2247-A941-8A222A150A25}" type="presOf" srcId="{4834F6FF-B413-454E-B323-46BF84AAB62D}" destId="{A813F31D-7923-674A-BBC7-68A3A2E855B9}" srcOrd="0" destOrd="0" presId="urn:microsoft.com/office/officeart/2005/8/layout/orgChart1"/>
    <dgm:cxn modelId="{B2A69000-E064-DD40-AB11-52AD5A7ABE3E}" type="presOf" srcId="{F0CC5313-7F9E-FF46-B181-42C15E9AD533}" destId="{E581E5C4-6739-E443-9123-C0C3411FB828}" srcOrd="1" destOrd="0" presId="urn:microsoft.com/office/officeart/2005/8/layout/orgChart1"/>
    <dgm:cxn modelId="{06F50D09-061F-8A49-9540-A2D0392EF915}" type="presOf" srcId="{A8ADE293-383F-8147-B4A9-54501E90E5CE}" destId="{649AAC1C-9D01-A544-BF94-3363E3156CE6}" srcOrd="1" destOrd="0" presId="urn:microsoft.com/office/officeart/2005/8/layout/orgChart1"/>
    <dgm:cxn modelId="{7EAA9E63-3E36-6943-ADDC-0E400AFDD2D9}" type="presOf" srcId="{AB43A099-969B-954F-B72F-A760F4100589}" destId="{C016DEC2-E300-9947-A622-D1B88A2FBD11}" srcOrd="0" destOrd="0" presId="urn:microsoft.com/office/officeart/2005/8/layout/orgChart1"/>
    <dgm:cxn modelId="{58DF6957-8CAB-F04C-B1EE-577629568B6A}" srcId="{CE879BF1-6609-0F4A-84F7-8555978B1850}" destId="{F0CC5313-7F9E-FF46-B181-42C15E9AD533}" srcOrd="2" destOrd="0" parTransId="{56219D43-D0EC-674C-B3B2-8AF71601C545}" sibTransId="{DFFE2216-B6C1-5246-84C2-89F6FD6286D8}"/>
    <dgm:cxn modelId="{6BDF13FC-FDAA-A64A-9D3A-CE98AEFA898C}" type="presOf" srcId="{CE879BF1-6609-0F4A-84F7-8555978B1850}" destId="{B5F073D4-C533-934D-A88B-B12BC4E3C294}" srcOrd="0" destOrd="0" presId="urn:microsoft.com/office/officeart/2005/8/layout/orgChart1"/>
    <dgm:cxn modelId="{D8A2A2EE-54E3-F34B-90BF-272A624C0D3C}" type="presOf" srcId="{AD34E3BA-64F1-6E42-BD3E-10FB6C0317A3}" destId="{5670D709-2ADE-384E-A537-7BC729E2595F}" srcOrd="0" destOrd="0" presId="urn:microsoft.com/office/officeart/2005/8/layout/orgChart1"/>
    <dgm:cxn modelId="{9F922C7C-3309-884B-A1ED-BFFF14AAC275}" type="presParOf" srcId="{6D70F18E-6860-FA46-BBAD-89F646872FE7}" destId="{8D2E7DB5-19A4-5147-8757-7D25A4E6E111}" srcOrd="0" destOrd="0" presId="urn:microsoft.com/office/officeart/2005/8/layout/orgChart1"/>
    <dgm:cxn modelId="{2410B374-5F58-6443-BFA7-31354F25E29D}" type="presParOf" srcId="{8D2E7DB5-19A4-5147-8757-7D25A4E6E111}" destId="{D9F95E11-F3EF-6640-A840-34B298A42CEA}" srcOrd="0" destOrd="0" presId="urn:microsoft.com/office/officeart/2005/8/layout/orgChart1"/>
    <dgm:cxn modelId="{847B8456-0DA8-9B40-8985-59BFC62D6E27}" type="presParOf" srcId="{D9F95E11-F3EF-6640-A840-34B298A42CEA}" destId="{B5F073D4-C533-934D-A88B-B12BC4E3C294}" srcOrd="0" destOrd="0" presId="urn:microsoft.com/office/officeart/2005/8/layout/orgChart1"/>
    <dgm:cxn modelId="{0B6F855B-6A93-824C-8001-1AC09ACE74A3}" type="presParOf" srcId="{D9F95E11-F3EF-6640-A840-34B298A42CEA}" destId="{7CC91BEC-46EC-C844-96D9-7D46C5747704}" srcOrd="1" destOrd="0" presId="urn:microsoft.com/office/officeart/2005/8/layout/orgChart1"/>
    <dgm:cxn modelId="{AC672D6C-4BFD-984B-BBF6-0819FE5AAAC8}" type="presParOf" srcId="{8D2E7DB5-19A4-5147-8757-7D25A4E6E111}" destId="{F616DD13-BA6D-8F4A-AD07-C57E200D924F}" srcOrd="1" destOrd="0" presId="urn:microsoft.com/office/officeart/2005/8/layout/orgChart1"/>
    <dgm:cxn modelId="{FFF2B32D-0D8B-8F45-A75E-C6C2AB46A43E}" type="presParOf" srcId="{F616DD13-BA6D-8F4A-AD07-C57E200D924F}" destId="{A813F31D-7923-674A-BBC7-68A3A2E855B9}" srcOrd="0" destOrd="0" presId="urn:microsoft.com/office/officeart/2005/8/layout/orgChart1"/>
    <dgm:cxn modelId="{576D21A4-C8D1-5B41-9E31-923E5900CD2D}" type="presParOf" srcId="{F616DD13-BA6D-8F4A-AD07-C57E200D924F}" destId="{857D94B4-EB84-9C47-9D16-14EC1AB22435}" srcOrd="1" destOrd="0" presId="urn:microsoft.com/office/officeart/2005/8/layout/orgChart1"/>
    <dgm:cxn modelId="{F8A45231-CC68-B64D-A435-E9F5F7CDABDD}" type="presParOf" srcId="{857D94B4-EB84-9C47-9D16-14EC1AB22435}" destId="{580A5613-0E35-7545-86A7-5B0981CF26BC}" srcOrd="0" destOrd="0" presId="urn:microsoft.com/office/officeart/2005/8/layout/orgChart1"/>
    <dgm:cxn modelId="{4EA6D277-6612-024D-A74F-7CB010D463B3}" type="presParOf" srcId="{580A5613-0E35-7545-86A7-5B0981CF26BC}" destId="{5670D709-2ADE-384E-A537-7BC729E2595F}" srcOrd="0" destOrd="0" presId="urn:microsoft.com/office/officeart/2005/8/layout/orgChart1"/>
    <dgm:cxn modelId="{BD6A2DD5-A9C7-6640-B9A4-434CB4DDF59E}" type="presParOf" srcId="{580A5613-0E35-7545-86A7-5B0981CF26BC}" destId="{6D062250-F73C-4D40-A830-840FD2153A34}" srcOrd="1" destOrd="0" presId="urn:microsoft.com/office/officeart/2005/8/layout/orgChart1"/>
    <dgm:cxn modelId="{E4DD3BF4-2C15-B24D-989C-5B907F04573D}" type="presParOf" srcId="{857D94B4-EB84-9C47-9D16-14EC1AB22435}" destId="{7EE2F940-9EC4-A440-8A70-ED4AEB0CCD69}" srcOrd="1" destOrd="0" presId="urn:microsoft.com/office/officeart/2005/8/layout/orgChart1"/>
    <dgm:cxn modelId="{DA9CF04A-6DA5-F146-A8C7-E7E9DB19A114}" type="presParOf" srcId="{857D94B4-EB84-9C47-9D16-14EC1AB22435}" destId="{2579E63C-E43E-CE4A-A180-D3C915730DB6}" srcOrd="2" destOrd="0" presId="urn:microsoft.com/office/officeart/2005/8/layout/orgChart1"/>
    <dgm:cxn modelId="{22E9DBF2-4065-BA4F-B375-9E443845C647}" type="presParOf" srcId="{F616DD13-BA6D-8F4A-AD07-C57E200D924F}" destId="{39F40F24-A268-3C43-9659-2645DCB06ED7}" srcOrd="2" destOrd="0" presId="urn:microsoft.com/office/officeart/2005/8/layout/orgChart1"/>
    <dgm:cxn modelId="{81616905-ECA8-2C43-9DA5-47E367AD756B}" type="presParOf" srcId="{F616DD13-BA6D-8F4A-AD07-C57E200D924F}" destId="{C70EA8B9-5284-1342-9C73-107468637850}" srcOrd="3" destOrd="0" presId="urn:microsoft.com/office/officeart/2005/8/layout/orgChart1"/>
    <dgm:cxn modelId="{42360255-0396-734C-BD4A-4F6DB9D645CC}" type="presParOf" srcId="{C70EA8B9-5284-1342-9C73-107468637850}" destId="{4973A0BB-5766-3148-BE47-99216DE19E8B}" srcOrd="0" destOrd="0" presId="urn:microsoft.com/office/officeart/2005/8/layout/orgChart1"/>
    <dgm:cxn modelId="{180F8E4C-745C-6140-B08B-791957583A7D}" type="presParOf" srcId="{4973A0BB-5766-3148-BE47-99216DE19E8B}" destId="{C016DEC2-E300-9947-A622-D1B88A2FBD11}" srcOrd="0" destOrd="0" presId="urn:microsoft.com/office/officeart/2005/8/layout/orgChart1"/>
    <dgm:cxn modelId="{E8BDD700-26C1-F447-B26F-8CB79B0FB123}" type="presParOf" srcId="{4973A0BB-5766-3148-BE47-99216DE19E8B}" destId="{214FA024-2E53-2A4A-8265-5331F388BACC}" srcOrd="1" destOrd="0" presId="urn:microsoft.com/office/officeart/2005/8/layout/orgChart1"/>
    <dgm:cxn modelId="{4DAB7071-3E24-F443-A967-1E35E6246AA6}" type="presParOf" srcId="{C70EA8B9-5284-1342-9C73-107468637850}" destId="{91D1304D-4A3C-C945-8F03-1970896A335A}" srcOrd="1" destOrd="0" presId="urn:microsoft.com/office/officeart/2005/8/layout/orgChart1"/>
    <dgm:cxn modelId="{274D99C6-FB2C-C14D-BE09-5C23B18F6180}" type="presParOf" srcId="{C70EA8B9-5284-1342-9C73-107468637850}" destId="{954BF139-C6ED-504D-8AC9-946B7C0EF7EB}" srcOrd="2" destOrd="0" presId="urn:microsoft.com/office/officeart/2005/8/layout/orgChart1"/>
    <dgm:cxn modelId="{28052A69-D8B2-CD42-BD38-5D362E312F36}" type="presParOf" srcId="{F616DD13-BA6D-8F4A-AD07-C57E200D924F}" destId="{02ACCA9B-243B-4248-ACD2-C866C8367933}" srcOrd="4" destOrd="0" presId="urn:microsoft.com/office/officeart/2005/8/layout/orgChart1"/>
    <dgm:cxn modelId="{DBFCDFA0-E0E1-CD42-B448-88C75B8160F6}" type="presParOf" srcId="{F616DD13-BA6D-8F4A-AD07-C57E200D924F}" destId="{0F32165D-5813-724C-AB50-DADD529CC128}" srcOrd="5" destOrd="0" presId="urn:microsoft.com/office/officeart/2005/8/layout/orgChart1"/>
    <dgm:cxn modelId="{FD7C82A3-BAEA-F949-9967-2EC0F10D1C26}" type="presParOf" srcId="{0F32165D-5813-724C-AB50-DADD529CC128}" destId="{5A83100F-FCBA-364B-AEEB-196831556C2A}" srcOrd="0" destOrd="0" presId="urn:microsoft.com/office/officeart/2005/8/layout/orgChart1"/>
    <dgm:cxn modelId="{939B4685-D19E-DE4C-ABC8-CC3E8CACD0FC}" type="presParOf" srcId="{5A83100F-FCBA-364B-AEEB-196831556C2A}" destId="{F6D63A71-3D94-8B43-858C-07D196865AF6}" srcOrd="0" destOrd="0" presId="urn:microsoft.com/office/officeart/2005/8/layout/orgChart1"/>
    <dgm:cxn modelId="{0FA1F6D3-DEBC-9940-B529-DCFCA1EFD776}" type="presParOf" srcId="{5A83100F-FCBA-364B-AEEB-196831556C2A}" destId="{E581E5C4-6739-E443-9123-C0C3411FB828}" srcOrd="1" destOrd="0" presId="urn:microsoft.com/office/officeart/2005/8/layout/orgChart1"/>
    <dgm:cxn modelId="{6ACC123F-30DE-8B41-B11A-60D33E75911E}" type="presParOf" srcId="{0F32165D-5813-724C-AB50-DADD529CC128}" destId="{28A4A36B-C0B8-F248-82C0-1B8EFF8991DD}" srcOrd="1" destOrd="0" presId="urn:microsoft.com/office/officeart/2005/8/layout/orgChart1"/>
    <dgm:cxn modelId="{0E0E289A-1F11-574B-8E57-7DB56CA205C6}" type="presParOf" srcId="{0F32165D-5813-724C-AB50-DADD529CC128}" destId="{9ED2793C-B3B0-0543-927B-4165B664BE19}" srcOrd="2" destOrd="0" presId="urn:microsoft.com/office/officeart/2005/8/layout/orgChart1"/>
    <dgm:cxn modelId="{FF57C23F-29D9-B341-978F-4DF601936102}" type="presParOf" srcId="{F616DD13-BA6D-8F4A-AD07-C57E200D924F}" destId="{27DC44BC-A9EC-8948-A137-360BEF51304F}" srcOrd="6" destOrd="0" presId="urn:microsoft.com/office/officeart/2005/8/layout/orgChart1"/>
    <dgm:cxn modelId="{9A8020E0-CD56-8747-A355-7C38C65F3A12}" type="presParOf" srcId="{F616DD13-BA6D-8F4A-AD07-C57E200D924F}" destId="{6486117A-FCE8-064A-8B48-0712CD46C2D8}" srcOrd="7" destOrd="0" presId="urn:microsoft.com/office/officeart/2005/8/layout/orgChart1"/>
    <dgm:cxn modelId="{0C6BBC01-2BDA-D744-9E85-376DCA5B2772}" type="presParOf" srcId="{6486117A-FCE8-064A-8B48-0712CD46C2D8}" destId="{3CE704D1-55AE-C147-A532-3E21D4674891}" srcOrd="0" destOrd="0" presId="urn:microsoft.com/office/officeart/2005/8/layout/orgChart1"/>
    <dgm:cxn modelId="{5A61ABB9-85BE-044C-BE3A-A5A0517BC0C0}" type="presParOf" srcId="{3CE704D1-55AE-C147-A532-3E21D4674891}" destId="{7C3413EE-F85F-3D47-8332-B958020760ED}" srcOrd="0" destOrd="0" presId="urn:microsoft.com/office/officeart/2005/8/layout/orgChart1"/>
    <dgm:cxn modelId="{9C6FB4EB-51D4-E549-8E4F-380AF14106D5}" type="presParOf" srcId="{3CE704D1-55AE-C147-A532-3E21D4674891}" destId="{649AAC1C-9D01-A544-BF94-3363E3156CE6}" srcOrd="1" destOrd="0" presId="urn:microsoft.com/office/officeart/2005/8/layout/orgChart1"/>
    <dgm:cxn modelId="{8A0A2C7E-8B1F-4640-9753-5A8BA68BB0D1}" type="presParOf" srcId="{6486117A-FCE8-064A-8B48-0712CD46C2D8}" destId="{B3F9705C-F224-EF41-B200-5D0CDED0ECE1}" srcOrd="1" destOrd="0" presId="urn:microsoft.com/office/officeart/2005/8/layout/orgChart1"/>
    <dgm:cxn modelId="{6952E68A-8867-6A48-A09F-11512D7C7C0B}" type="presParOf" srcId="{6486117A-FCE8-064A-8B48-0712CD46C2D8}" destId="{29985B12-967B-6143-B141-83C7DAC78BDB}" srcOrd="2" destOrd="0" presId="urn:microsoft.com/office/officeart/2005/8/layout/orgChart1"/>
    <dgm:cxn modelId="{E85C0530-7863-9D40-A3C2-AD50E903187F}" type="presParOf" srcId="{8D2E7DB5-19A4-5147-8757-7D25A4E6E111}" destId="{ACF7BC4E-D349-934B-9D30-098EA0A7D7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493AF-2EF8-A947-8113-089F96F5B960}">
      <dsp:nvSpPr>
        <dsp:cNvPr id="0" name=""/>
        <dsp:cNvSpPr/>
      </dsp:nvSpPr>
      <dsp:spPr>
        <a:xfrm>
          <a:off x="5257800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0C570-AFFD-EB42-8804-9A09D4915389}">
      <dsp:nvSpPr>
        <dsp:cNvPr id="0" name=""/>
        <dsp:cNvSpPr/>
      </dsp:nvSpPr>
      <dsp:spPr>
        <a:xfrm>
          <a:off x="5257800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AFBF9-9D8E-A044-B837-DAF46FFB17E4}">
      <dsp:nvSpPr>
        <dsp:cNvPr id="0" name=""/>
        <dsp:cNvSpPr/>
      </dsp:nvSpPr>
      <dsp:spPr>
        <a:xfrm>
          <a:off x="3885152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A69A1-C56C-E548-ADC4-7FEF71B56847}">
      <dsp:nvSpPr>
        <dsp:cNvPr id="0" name=""/>
        <dsp:cNvSpPr/>
      </dsp:nvSpPr>
      <dsp:spPr>
        <a:xfrm>
          <a:off x="1139858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F533B-92DB-BC46-B31D-FC0B6F09FD12}">
      <dsp:nvSpPr>
        <dsp:cNvPr id="0" name=""/>
        <dsp:cNvSpPr/>
      </dsp:nvSpPr>
      <dsp:spPr>
        <a:xfrm>
          <a:off x="4123380" y="803021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Lexical richness</a:t>
          </a:r>
          <a:endParaRPr lang="en-US" sz="3000" kern="1200" dirty="0"/>
        </a:p>
      </dsp:txBody>
      <dsp:txXfrm>
        <a:off x="4123380" y="803021"/>
        <a:ext cx="2268838" cy="1134419"/>
      </dsp:txXfrm>
    </dsp:sp>
    <dsp:sp modelId="{8909F65F-9A81-E14B-9A5D-4CB700F67D5D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Diversity</a:t>
          </a:r>
          <a:endParaRPr lang="en-US" sz="3000" kern="1200" dirty="0"/>
        </a:p>
      </dsp:txBody>
      <dsp:txXfrm>
        <a:off x="5439" y="2413897"/>
        <a:ext cx="2268838" cy="1134419"/>
      </dsp:txXfrm>
    </dsp:sp>
    <dsp:sp modelId="{1BF7EFFF-765D-074D-926E-7C32F6B12CFD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Density</a:t>
          </a:r>
          <a:endParaRPr lang="en-US" sz="3000" kern="1200" dirty="0"/>
        </a:p>
      </dsp:txBody>
      <dsp:txXfrm>
        <a:off x="2750733" y="2413897"/>
        <a:ext cx="2268838" cy="1134419"/>
      </dsp:txXfrm>
    </dsp:sp>
    <dsp:sp modelId="{58D8703D-6A4F-C44E-8251-5B029F8CC54D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Sophistication</a:t>
          </a:r>
          <a:endParaRPr lang="en-US" sz="3000" kern="1200" dirty="0"/>
        </a:p>
      </dsp:txBody>
      <dsp:txXfrm>
        <a:off x="5496028" y="2413897"/>
        <a:ext cx="2268838" cy="1134419"/>
      </dsp:txXfrm>
    </dsp:sp>
    <dsp:sp modelId="{64F7AF83-1B1F-9E44-8D40-D9E61F52962A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Accuracy</a:t>
          </a:r>
          <a:endParaRPr lang="en-US" sz="3000" kern="1200" dirty="0"/>
        </a:p>
      </dsp:txBody>
      <dsp:txXfrm>
        <a:off x="8241322" y="2413897"/>
        <a:ext cx="2268838" cy="1134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C44BC-A9EC-8948-A137-360BEF51304F}">
      <dsp:nvSpPr>
        <dsp:cNvPr id="0" name=""/>
        <dsp:cNvSpPr/>
      </dsp:nvSpPr>
      <dsp:spPr>
        <a:xfrm>
          <a:off x="5257800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CCA9B-243B-4248-ACD2-C866C8367933}">
      <dsp:nvSpPr>
        <dsp:cNvPr id="0" name=""/>
        <dsp:cNvSpPr/>
      </dsp:nvSpPr>
      <dsp:spPr>
        <a:xfrm>
          <a:off x="5257800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40F24-A268-3C43-9659-2645DCB06ED7}">
      <dsp:nvSpPr>
        <dsp:cNvPr id="0" name=""/>
        <dsp:cNvSpPr/>
      </dsp:nvSpPr>
      <dsp:spPr>
        <a:xfrm>
          <a:off x="3885152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3F31D-7923-674A-BBC7-68A3A2E855B9}">
      <dsp:nvSpPr>
        <dsp:cNvPr id="0" name=""/>
        <dsp:cNvSpPr/>
      </dsp:nvSpPr>
      <dsp:spPr>
        <a:xfrm>
          <a:off x="1139858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73D4-C533-934D-A88B-B12BC4E3C294}">
      <dsp:nvSpPr>
        <dsp:cNvPr id="0" name=""/>
        <dsp:cNvSpPr/>
      </dsp:nvSpPr>
      <dsp:spPr>
        <a:xfrm>
          <a:off x="4123380" y="803021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Sophistication</a:t>
          </a:r>
          <a:endParaRPr lang="en-US" sz="3000" kern="1200" dirty="0"/>
        </a:p>
      </dsp:txBody>
      <dsp:txXfrm>
        <a:off x="4123380" y="803021"/>
        <a:ext cx="2268838" cy="1134419"/>
      </dsp:txXfrm>
    </dsp:sp>
    <dsp:sp modelId="{5670D709-2ADE-384E-A537-7BC729E2595F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Word length</a:t>
          </a:r>
        </a:p>
      </dsp:txBody>
      <dsp:txXfrm>
        <a:off x="5439" y="2413897"/>
        <a:ext cx="2268838" cy="1134419"/>
      </dsp:txXfrm>
    </dsp:sp>
    <dsp:sp modelId="{C016DEC2-E300-9947-A622-D1B88A2FBD11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Frequency</a:t>
          </a:r>
        </a:p>
      </dsp:txBody>
      <dsp:txXfrm>
        <a:off x="2750733" y="2413897"/>
        <a:ext cx="2268838" cy="1134419"/>
      </dsp:txXfrm>
    </dsp:sp>
    <dsp:sp modelId="{F6D63A71-3D94-8B43-858C-07D196865AF6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Greco/Latin words</a:t>
          </a:r>
        </a:p>
      </dsp:txBody>
      <dsp:txXfrm>
        <a:off x="5496028" y="2413897"/>
        <a:ext cx="2268838" cy="1134419"/>
      </dsp:txXfrm>
    </dsp:sp>
    <dsp:sp modelId="{7C3413EE-F85F-3D47-8332-B958020760ED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Abstract words</a:t>
          </a:r>
        </a:p>
      </dsp:txBody>
      <dsp:txXfrm>
        <a:off x="8241322" y="2413897"/>
        <a:ext cx="2268838" cy="1134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C44BC-A9EC-8948-A137-360BEF51304F}">
      <dsp:nvSpPr>
        <dsp:cNvPr id="0" name=""/>
        <dsp:cNvSpPr/>
      </dsp:nvSpPr>
      <dsp:spPr>
        <a:xfrm>
          <a:off x="5257800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CCA9B-243B-4248-ACD2-C866C8367933}">
      <dsp:nvSpPr>
        <dsp:cNvPr id="0" name=""/>
        <dsp:cNvSpPr/>
      </dsp:nvSpPr>
      <dsp:spPr>
        <a:xfrm>
          <a:off x="5257800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40F24-A268-3C43-9659-2645DCB06ED7}">
      <dsp:nvSpPr>
        <dsp:cNvPr id="0" name=""/>
        <dsp:cNvSpPr/>
      </dsp:nvSpPr>
      <dsp:spPr>
        <a:xfrm>
          <a:off x="3885152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3F31D-7923-674A-BBC7-68A3A2E855B9}">
      <dsp:nvSpPr>
        <dsp:cNvPr id="0" name=""/>
        <dsp:cNvSpPr/>
      </dsp:nvSpPr>
      <dsp:spPr>
        <a:xfrm>
          <a:off x="1139858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073D4-C533-934D-A88B-B12BC4E3C294}">
      <dsp:nvSpPr>
        <dsp:cNvPr id="0" name=""/>
        <dsp:cNvSpPr/>
      </dsp:nvSpPr>
      <dsp:spPr>
        <a:xfrm>
          <a:off x="4123380" y="803021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Sophistication</a:t>
          </a:r>
          <a:endParaRPr lang="en-US" sz="3000" kern="1200" dirty="0"/>
        </a:p>
      </dsp:txBody>
      <dsp:txXfrm>
        <a:off x="4123380" y="803021"/>
        <a:ext cx="2268838" cy="1134419"/>
      </dsp:txXfrm>
    </dsp:sp>
    <dsp:sp modelId="{5670D709-2ADE-384E-A537-7BC729E2595F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Word length</a:t>
          </a:r>
        </a:p>
      </dsp:txBody>
      <dsp:txXfrm>
        <a:off x="5439" y="2413897"/>
        <a:ext cx="2268838" cy="1134419"/>
      </dsp:txXfrm>
    </dsp:sp>
    <dsp:sp modelId="{C016DEC2-E300-9947-A622-D1B88A2FBD11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Frequency</a:t>
          </a:r>
        </a:p>
      </dsp:txBody>
      <dsp:txXfrm>
        <a:off x="2750733" y="2413897"/>
        <a:ext cx="2268838" cy="1134419"/>
      </dsp:txXfrm>
    </dsp:sp>
    <dsp:sp modelId="{F6D63A71-3D94-8B43-858C-07D196865AF6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Greco/Latin words</a:t>
          </a:r>
        </a:p>
      </dsp:txBody>
      <dsp:txXfrm>
        <a:off x="5496028" y="2413897"/>
        <a:ext cx="2268838" cy="1134419"/>
      </dsp:txXfrm>
    </dsp:sp>
    <dsp:sp modelId="{7C3413EE-F85F-3D47-8332-B958020760ED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Abstract words</a:t>
          </a:r>
        </a:p>
      </dsp:txBody>
      <dsp:txXfrm>
        <a:off x="8241322" y="2413897"/>
        <a:ext cx="2268838" cy="113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4A47-3ADD-F041-8AC4-A16C4AA13714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60449-D168-E44F-BFDB-54C1F2295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1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4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8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4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2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0795-73FF-604B-9064-E20EF883F64F}" type="datetimeFigureOut">
              <a:rPr lang="en-US" smtClean="0"/>
              <a:t>7/6/17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CE5E-40FD-2148-8BB2-ED9FE60DA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in L1 Written Vocabulary between 6 and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Phil Durrant</a:t>
            </a:r>
          </a:p>
          <a:p>
            <a:r>
              <a:rPr lang="en-US" dirty="0" smtClean="0"/>
              <a:t>University of Exeter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752011"/>
            <a:ext cx="2605294" cy="1070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0" y="5752010"/>
            <a:ext cx="13208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5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</a:t>
            </a:r>
            <a:r>
              <a:rPr lang="en-US" dirty="0" smtClean="0"/>
              <a:t>results </a:t>
            </a:r>
            <a:r>
              <a:rPr lang="en-US" dirty="0"/>
              <a:t>from different </a:t>
            </a:r>
            <a:r>
              <a:rPr lang="en-US" dirty="0" smtClean="0"/>
              <a:t>corpora: frequency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7466"/>
              </p:ext>
            </p:extLst>
          </p:nvPr>
        </p:nvGraphicFramePr>
        <p:xfrm>
          <a:off x="2296783" y="2084418"/>
          <a:ext cx="759843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902125"/>
                <a:gridCol w="2191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Cronbach’s 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words /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SUBTLEXus</a:t>
                      </a:r>
                      <a:r>
                        <a:rPr lang="en-US" dirty="0" smtClean="0"/>
                        <a:t> (</a:t>
                      </a:r>
                      <a:r>
                        <a:rPr lang="en-US" i="1" dirty="0" smtClean="0"/>
                        <a:t>r</a:t>
                      </a:r>
                      <a:r>
                        <a:rPr lang="en-US" i="0" dirty="0" smtClean="0"/>
                        <a:t> = .41)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words /</a:t>
                      </a:r>
                      <a:r>
                        <a:rPr lang="en-US" baseline="0" dirty="0" smtClean="0"/>
                        <a:t> 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words /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words / 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words / Raw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SUBTLEXus</a:t>
                      </a:r>
                      <a:r>
                        <a:rPr lang="en-US" dirty="0" smtClean="0"/>
                        <a:t> (</a:t>
                      </a:r>
                      <a:r>
                        <a:rPr lang="en-US" i="1" dirty="0" smtClean="0"/>
                        <a:t>r</a:t>
                      </a:r>
                      <a:r>
                        <a:rPr lang="en-US" i="0" dirty="0" smtClean="0"/>
                        <a:t> = .41)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words / 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4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696235"/>
              </p:ext>
            </p:extLst>
          </p:nvPr>
        </p:nvGraphicFramePr>
        <p:xfrm>
          <a:off x="838200" y="1027906"/>
          <a:ext cx="10515603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words / 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words /</a:t>
                      </a:r>
                      <a:r>
                        <a:rPr lang="en-US" baseline="0" dirty="0" smtClean="0"/>
                        <a:t> Log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Content words / 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Content words / 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Function words / Raw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Function words / Log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words / Raw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1.00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words /</a:t>
                      </a:r>
                      <a:r>
                        <a:rPr lang="en-US" baseline="0" dirty="0" smtClean="0"/>
                        <a:t> Log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0.18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1.00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words / Raw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-0.15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0.61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1.00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Content words / Log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-0.27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0.80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0.76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1.00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words / Raw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0.83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-0.17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-0.30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-0.42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1.00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words / Log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 dirty="0">
                          <a:effectLst/>
                        </a:rPr>
                        <a:t>0.68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-0.08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-0.29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400" u="none" strike="noStrike" dirty="0" smtClean="0">
                          <a:effectLst/>
                        </a:rPr>
                        <a:t>-0.35</a:t>
                      </a:r>
                      <a:endParaRPr lang="mr-IN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0.86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400" u="none" strike="noStrike" dirty="0">
                          <a:effectLst/>
                        </a:rPr>
                        <a:t>1.00</a:t>
                      </a:r>
                      <a:endParaRPr lang="nb-NO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badi MT Condensed Extra Bold" charset="0"/>
                        <a:cs typeface="+mn-cs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0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words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68161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654)=18.38,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=.06</a:t>
            </a:r>
          </a:p>
          <a:p>
            <a:r>
              <a:rPr lang="en-US" dirty="0" smtClean="0"/>
              <a:t>post-hoc (FDR correction): year 2 = year 6 &lt; year 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74911" y="5868160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654)=43.99,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=.11</a:t>
            </a:r>
          </a:p>
          <a:p>
            <a:r>
              <a:rPr lang="en-US" dirty="0" smtClean="0"/>
              <a:t>post-hoc (FDR correction): year 2 = year 6 &lt; year 9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6" y="1402043"/>
            <a:ext cx="5281753" cy="435133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53" y="1402042"/>
            <a:ext cx="5370254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words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68161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654)=32.47,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=.09</a:t>
            </a:r>
          </a:p>
          <a:p>
            <a:r>
              <a:rPr lang="en-US" dirty="0" smtClean="0"/>
              <a:t>post-hoc (FDR correction): year 2 = year 6 &gt; year 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56527" y="5868161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654)=57.45,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=.15</a:t>
            </a:r>
          </a:p>
          <a:p>
            <a:r>
              <a:rPr lang="en-US" dirty="0" smtClean="0"/>
              <a:t>post-hoc (FDR correction): year 2 &gt; year 6 &gt; year 9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4" y="1420758"/>
            <a:ext cx="5259829" cy="4333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8051"/>
            <a:ext cx="5299529" cy="4365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7686" y="6444343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*Kyle &amp; Crossley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Ngram</a:t>
            </a:r>
            <a:r>
              <a:rPr lang="en-US" dirty="0" smtClean="0"/>
              <a:t> measures: Frequency &amp;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Frequency: 7 x reference corpora; Association: 5 x reference corpora</a:t>
            </a:r>
          </a:p>
          <a:p>
            <a:r>
              <a:rPr lang="en-US" dirty="0"/>
              <a:t>Frequency: Raw vs. Log vs. Proportion</a:t>
            </a:r>
          </a:p>
          <a:p>
            <a:pPr lvl="1"/>
            <a:r>
              <a:rPr lang="en-US" dirty="0"/>
              <a:t>Proportion: 10K; 20K; 30K</a:t>
            </a:r>
            <a:r>
              <a:rPr lang="mr-IN" dirty="0"/>
              <a:t>…</a:t>
            </a:r>
            <a:r>
              <a:rPr lang="en-GB" dirty="0"/>
              <a:t>100K)</a:t>
            </a:r>
            <a:endParaRPr lang="en-US" dirty="0"/>
          </a:p>
          <a:p>
            <a:r>
              <a:rPr lang="en-US" dirty="0"/>
              <a:t>Association: </a:t>
            </a:r>
            <a:endParaRPr lang="en-US" dirty="0" smtClean="0"/>
          </a:p>
          <a:p>
            <a:pPr lvl="1"/>
            <a:r>
              <a:rPr lang="en-US" dirty="0" smtClean="0"/>
              <a:t>MI</a:t>
            </a:r>
            <a:r>
              <a:rPr lang="en-US" dirty="0"/>
              <a:t>, MI2; t-score; Delta-P; </a:t>
            </a:r>
            <a:r>
              <a:rPr lang="en-US" dirty="0" err="1"/>
              <a:t>Collexeme</a:t>
            </a:r>
            <a:endParaRPr lang="en-US" dirty="0"/>
          </a:p>
          <a:p>
            <a:pPr lvl="1"/>
            <a:r>
              <a:rPr lang="en-US" dirty="0" smtClean="0"/>
              <a:t>Bigram vs. Trigram</a:t>
            </a:r>
          </a:p>
          <a:p>
            <a:pPr lvl="2"/>
            <a:r>
              <a:rPr lang="en-US" dirty="0" smtClean="0"/>
              <a:t>Trigram 1 (</a:t>
            </a:r>
            <a:r>
              <a:rPr lang="en-US" i="1" dirty="0" smtClean="0">
                <a:solidFill>
                  <a:schemeClr val="accent1"/>
                </a:solidFill>
              </a:rPr>
              <a:t>double</a:t>
            </a:r>
            <a:r>
              <a:rPr lang="en-US" i="1" dirty="0" smtClean="0"/>
              <a:t> </a:t>
            </a:r>
            <a:r>
              <a:rPr lang="mr-IN" i="1" dirty="0" smtClean="0"/>
              <a:t>–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espresso please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Trigram 2 (</a:t>
            </a:r>
            <a:r>
              <a:rPr lang="en-US" i="1" dirty="0" smtClean="0">
                <a:solidFill>
                  <a:schemeClr val="accent1"/>
                </a:solidFill>
              </a:rPr>
              <a:t>double espresso </a:t>
            </a:r>
            <a:r>
              <a:rPr lang="mr-IN" i="1" dirty="0" smtClean="0"/>
              <a:t>–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please</a:t>
            </a:r>
            <a:r>
              <a:rPr lang="en-US" i="1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968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results from different </a:t>
            </a:r>
            <a:r>
              <a:rPr lang="en-US" dirty="0" smtClean="0"/>
              <a:t>corpora: </a:t>
            </a:r>
            <a:r>
              <a:rPr lang="en-US" dirty="0" err="1" smtClean="0"/>
              <a:t>Ngram</a:t>
            </a:r>
            <a:r>
              <a:rPr lang="en-US" dirty="0"/>
              <a:t> proportions/frequencies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06185"/>
              </p:ext>
            </p:extLst>
          </p:nvPr>
        </p:nvGraphicFramePr>
        <p:xfrm>
          <a:off x="1145722" y="2391691"/>
          <a:ext cx="9900556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005"/>
                <a:gridCol w="3664210"/>
                <a:gridCol w="1848041"/>
                <a:gridCol w="2700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Sub-category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Cronbach’s 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Bigram Proportion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Bigram 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Proportion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Log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BNC Spoken: .14</a:t>
                      </a:r>
                    </a:p>
                    <a:p>
                      <a:r>
                        <a:rPr lang="en-US" dirty="0" smtClean="0"/>
                        <a:t>BNC</a:t>
                      </a:r>
                      <a:r>
                        <a:rPr lang="en-US" baseline="0" dirty="0" smtClean="0"/>
                        <a:t> Written: .20</a:t>
                      </a:r>
                    </a:p>
                    <a:p>
                      <a:r>
                        <a:rPr lang="en-US" baseline="0" dirty="0" smtClean="0"/>
                        <a:t>COCA Academic: .65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6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Proportions: Bigram &amp; Trigram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7" y="1516823"/>
            <a:ext cx="5281753" cy="435133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72" y="1516823"/>
            <a:ext cx="5344791" cy="44032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868161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654)=58.43,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=.15</a:t>
            </a:r>
          </a:p>
          <a:p>
            <a:r>
              <a:rPr lang="en-US" dirty="0" smtClean="0"/>
              <a:t>post-hoc (FDR correction): year 2 &lt; year 6 &lt; year 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46820" y="5920094"/>
            <a:ext cx="499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654)=21.38,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=.06</a:t>
            </a:r>
          </a:p>
          <a:p>
            <a:r>
              <a:rPr lang="en-US" dirty="0" smtClean="0"/>
              <a:t>post-hoc (FDR correction): year 2 &lt; year 6 &lt; year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5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Frequency: Bigram &amp; Trigram (Logs)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9" y="1690688"/>
            <a:ext cx="5281753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71" y="1690688"/>
            <a:ext cx="5344791" cy="4403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86" y="5868161"/>
            <a:ext cx="559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654)=5.02, p &lt; .01, ⍵</a:t>
            </a:r>
            <a:r>
              <a:rPr lang="en-US" baseline="30000" dirty="0" smtClean="0"/>
              <a:t>2</a:t>
            </a:r>
            <a:r>
              <a:rPr lang="en-US" dirty="0" smtClean="0"/>
              <a:t>=.01</a:t>
            </a:r>
          </a:p>
          <a:p>
            <a:r>
              <a:rPr lang="en-US" dirty="0" smtClean="0"/>
              <a:t>post-hoc (FDR correction): year 2 &lt; year 9; </a:t>
            </a:r>
          </a:p>
          <a:p>
            <a:r>
              <a:rPr lang="en-US" dirty="0"/>
              <a:t>	</a:t>
            </a:r>
            <a:r>
              <a:rPr lang="en-US" dirty="0" smtClean="0"/>
              <a:t>	            year 2 = year 6; year 6 = year 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46820" y="5920094"/>
            <a:ext cx="49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654)=4.8, p =.055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results from different corpora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92532"/>
              </p:ext>
            </p:extLst>
          </p:nvPr>
        </p:nvGraphicFramePr>
        <p:xfrm>
          <a:off x="2296783" y="2449080"/>
          <a:ext cx="75984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902125"/>
                <a:gridCol w="2191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Cronbach’s 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Bigram / 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Bigram / MI2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Bigram t-score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Bigram Delta-P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Bigram </a:t>
                      </a:r>
                      <a:r>
                        <a:rPr lang="en-US" dirty="0" err="1" smtClean="0"/>
                        <a:t>Collexeme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results from different corpora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26059"/>
              </p:ext>
            </p:extLst>
          </p:nvPr>
        </p:nvGraphicFramePr>
        <p:xfrm>
          <a:off x="2296783" y="1825625"/>
          <a:ext cx="759843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1902125"/>
                <a:gridCol w="21911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Cronbach’s alpha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(1) / 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COCA Academic:</a:t>
                      </a:r>
                      <a:r>
                        <a:rPr lang="en-US" baseline="0" dirty="0" smtClean="0"/>
                        <a:t> .59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(1) / MI2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COCA Academic: 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(1) / t-score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(1) / Delta-P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(1) / </a:t>
                      </a:r>
                      <a:r>
                        <a:rPr lang="en-US" dirty="0" err="1" smtClean="0"/>
                        <a:t>Collexeme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(2) / 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COCA Academic: .65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(2) / MI2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COCA Academic: .62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(2) / t-score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COCA Fiction: .67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(2) / Delta-P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Trigram (2) / </a:t>
                      </a:r>
                      <a:r>
                        <a:rPr lang="en-US" dirty="0" err="1" smtClean="0"/>
                        <a:t>Collexeme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COCA Academic: .68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in children’s writing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8746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50086" y="6176963"/>
            <a:ext cx="268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2000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1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758205"/>
              </p:ext>
            </p:extLst>
          </p:nvPr>
        </p:nvGraphicFramePr>
        <p:xfrm>
          <a:off x="-1" y="0"/>
          <a:ext cx="12192000" cy="681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MI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MI2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T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DP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Clex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MI2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</a:t>
                      </a:r>
                      <a:r>
                        <a:rPr lang="en-US" sz="1400" baseline="0" dirty="0" smtClean="0"/>
                        <a:t> 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3G1 DP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Clex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MI2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</a:t>
                      </a:r>
                      <a:r>
                        <a:rPr lang="en-US" sz="1400" baseline="0" dirty="0" smtClean="0"/>
                        <a:t> 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DP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Clex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2G MI</a:t>
                      </a:r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2G MI2</a:t>
                      </a:r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T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smtClean="0"/>
                        <a:t>2G DP</a:t>
                      </a:r>
                      <a:endParaRPr lang="en-US" sz="1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2G Clex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-.06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.76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.43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3G(1 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-.12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-.24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MI2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smtClean="0">
                          <a:effectLst/>
                        </a:rPr>
                        <a:t>1.00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.72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DP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3G1 Clex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.21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.91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MI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-.09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-.19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MI2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.80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.53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.73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1.00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.64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.84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.38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.84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.67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DP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-.01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.35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.24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.44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.31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3G2 Clex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.12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.39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.22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.36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.07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.59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.87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.43</a:t>
                      </a:r>
                      <a:endParaRPr lang="en-GB" sz="180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.98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.11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.56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.89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.27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1.00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Bigram associations: MI; t-score; DP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1" y="1941407"/>
            <a:ext cx="3769653" cy="310560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657" y="1925009"/>
            <a:ext cx="3789558" cy="3122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28" y="1898098"/>
            <a:ext cx="3822223" cy="3148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507" y="5047011"/>
            <a:ext cx="334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</a:t>
            </a:r>
            <a:r>
              <a:rPr lang="en-US" smtClean="0"/>
              <a:t>654)=0.79, p </a:t>
            </a:r>
            <a:r>
              <a:rPr lang="en-US"/>
              <a:t>&gt;</a:t>
            </a:r>
            <a:r>
              <a:rPr lang="en-US" smtClean="0"/>
              <a:t>.05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25031" y="5047011"/>
            <a:ext cx="334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</a:t>
            </a:r>
            <a:r>
              <a:rPr lang="en-US" smtClean="0"/>
              <a:t>654)=2.37, p </a:t>
            </a:r>
            <a:r>
              <a:rPr lang="en-US"/>
              <a:t>&gt;</a:t>
            </a:r>
            <a:r>
              <a:rPr lang="en-US" smtClean="0"/>
              <a:t>.05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56802" y="5047011"/>
            <a:ext cx="334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654)=2.44, p </a:t>
            </a:r>
            <a:r>
              <a:rPr lang="en-US" dirty="0"/>
              <a:t>&gt;</a:t>
            </a:r>
            <a:r>
              <a:rPr lang="en-US" dirty="0" smtClean="0"/>
              <a:t>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Trigram (1) </a:t>
            </a:r>
            <a:r>
              <a:rPr lang="en-US" dirty="0"/>
              <a:t>associations: MI; t-score; DP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90" y="2311026"/>
            <a:ext cx="3940828" cy="3246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9" y="2311026"/>
            <a:ext cx="3940829" cy="32466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27" y="2311026"/>
            <a:ext cx="3918573" cy="3228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7201" y="5557653"/>
            <a:ext cx="361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654)=8.30,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=.02</a:t>
            </a:r>
          </a:p>
          <a:p>
            <a:r>
              <a:rPr lang="en-US" dirty="0" smtClean="0"/>
              <a:t>post-hoc (FDR correction): </a:t>
            </a:r>
          </a:p>
          <a:p>
            <a:r>
              <a:rPr lang="en-US" dirty="0" smtClean="0"/>
              <a:t>year 2 = year 6 &lt; year 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29678" y="5539317"/>
            <a:ext cx="361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654)=3.17, p &lt; .05, ⍵</a:t>
            </a:r>
            <a:r>
              <a:rPr lang="en-US" baseline="30000" dirty="0" smtClean="0"/>
              <a:t>2</a:t>
            </a:r>
            <a:r>
              <a:rPr lang="en-US" dirty="0" smtClean="0"/>
              <a:t>=.01</a:t>
            </a:r>
          </a:p>
          <a:p>
            <a:r>
              <a:rPr lang="en-US" dirty="0" smtClean="0"/>
              <a:t>post-hoc (FDR correction): </a:t>
            </a:r>
          </a:p>
          <a:p>
            <a:r>
              <a:rPr lang="en-US" dirty="0" smtClean="0"/>
              <a:t>year 2 = year 6; year 6 </a:t>
            </a:r>
            <a:r>
              <a:rPr lang="en-US" dirty="0"/>
              <a:t>=</a:t>
            </a:r>
            <a:r>
              <a:rPr lang="en-US" dirty="0" smtClean="0"/>
              <a:t> year 9</a:t>
            </a:r>
          </a:p>
          <a:p>
            <a:r>
              <a:rPr lang="en-US" dirty="0" smtClean="0"/>
              <a:t>Year 2 &lt; year 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79900" y="5557653"/>
            <a:ext cx="361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654)=7.97,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=.02</a:t>
            </a:r>
          </a:p>
          <a:p>
            <a:r>
              <a:rPr lang="en-US" dirty="0" smtClean="0"/>
              <a:t>post-hoc (FDR correction): </a:t>
            </a:r>
          </a:p>
          <a:p>
            <a:r>
              <a:rPr lang="en-US" dirty="0" smtClean="0"/>
              <a:t>year 2 = year 9; year 6 </a:t>
            </a:r>
            <a:r>
              <a:rPr lang="en-US" dirty="0"/>
              <a:t>=</a:t>
            </a:r>
            <a:r>
              <a:rPr lang="en-US" dirty="0" smtClean="0"/>
              <a:t> year 9</a:t>
            </a:r>
          </a:p>
          <a:p>
            <a:r>
              <a:rPr lang="en-US" dirty="0"/>
              <a:t>y</a:t>
            </a:r>
            <a:r>
              <a:rPr lang="en-US" dirty="0" smtClean="0"/>
              <a:t>ear 2 &lt; year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Trigram </a:t>
            </a:r>
            <a:r>
              <a:rPr lang="en-US" dirty="0" smtClean="0"/>
              <a:t>(2) </a:t>
            </a:r>
            <a:r>
              <a:rPr lang="en-US" dirty="0"/>
              <a:t>associations: MI; t-score; DP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7" y="2287977"/>
            <a:ext cx="3860092" cy="31801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7" y="2287977"/>
            <a:ext cx="3860093" cy="3180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48" y="2287977"/>
            <a:ext cx="3860093" cy="31801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1" y="5557653"/>
            <a:ext cx="361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654)=17.79,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=.05</a:t>
            </a:r>
          </a:p>
          <a:p>
            <a:r>
              <a:rPr lang="en-US" dirty="0" smtClean="0"/>
              <a:t>post-hoc (FDR correction): </a:t>
            </a:r>
          </a:p>
          <a:p>
            <a:r>
              <a:rPr lang="en-US" dirty="0" smtClean="0"/>
              <a:t>year 2 &lt; year 6 &lt; year 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92148" y="5557653"/>
            <a:ext cx="361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654)=1.11, p &gt; .05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52241" y="5468089"/>
            <a:ext cx="3612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654)=9.32,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=.03</a:t>
            </a:r>
          </a:p>
          <a:p>
            <a:r>
              <a:rPr lang="en-US" dirty="0" smtClean="0"/>
              <a:t>post-hoc (FDR correction): </a:t>
            </a:r>
          </a:p>
          <a:p>
            <a:r>
              <a:rPr lang="en-US" dirty="0" smtClean="0"/>
              <a:t>year 2 &lt; year 6; year 2 &lt; year 9</a:t>
            </a:r>
          </a:p>
          <a:p>
            <a:r>
              <a:rPr lang="en-US" smtClean="0"/>
              <a:t>Year 6 = year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085687"/>
              </p:ext>
            </p:extLst>
          </p:nvPr>
        </p:nvGraphicFramePr>
        <p:xfrm>
          <a:off x="3842606" y="3009703"/>
          <a:ext cx="45067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131"/>
                <a:gridCol w="1937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Sub-category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Cronbach’s alpha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Content words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.</a:t>
                      </a:r>
                      <a:r>
                        <a:rPr lang="en-GB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95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Function words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.94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715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9" y="1477282"/>
            <a:ext cx="4990411" cy="4351338"/>
          </a:xfrm>
        </p:spPr>
      </p:pic>
      <p:sp>
        <p:nvSpPr>
          <p:cNvPr id="5" name="TextBox 4"/>
          <p:cNvSpPr txBox="1"/>
          <p:nvPr/>
        </p:nvSpPr>
        <p:spPr>
          <a:xfrm>
            <a:off x="239486" y="5868161"/>
            <a:ext cx="559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654)=96.49, p &lt; .001, ⍵</a:t>
            </a:r>
            <a:r>
              <a:rPr lang="en-US" baseline="30000" dirty="0" smtClean="0"/>
              <a:t>2</a:t>
            </a:r>
            <a:r>
              <a:rPr lang="en-US" dirty="0" smtClean="0"/>
              <a:t>=.23</a:t>
            </a:r>
          </a:p>
          <a:p>
            <a:r>
              <a:rPr lang="en-US" dirty="0" smtClean="0"/>
              <a:t>post-hoc (FDR correction): year 2 &gt; year 6 &gt; year 9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20" y="1477282"/>
            <a:ext cx="4962580" cy="4327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6743" y="5868161"/>
            <a:ext cx="559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F(2, 654)=11.9, p &lt; .005, ⍵</a:t>
            </a:r>
            <a:r>
              <a:rPr lang="en-US" baseline="30000" dirty="0" smtClean="0"/>
              <a:t>2</a:t>
            </a:r>
            <a:r>
              <a:rPr lang="en-US" dirty="0" smtClean="0"/>
              <a:t>=.02</a:t>
            </a:r>
          </a:p>
          <a:p>
            <a:r>
              <a:rPr lang="en-US" dirty="0" smtClean="0"/>
              <a:t>post-hoc (FDR correction): year 2 = year 6 &lt; year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22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- methodological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Counts from different reference corpora mostly consistent</a:t>
            </a:r>
          </a:p>
          <a:p>
            <a:r>
              <a:rPr lang="en-US" dirty="0" smtClean="0"/>
              <a:t>Log </a:t>
            </a:r>
            <a:r>
              <a:rPr lang="en-US" dirty="0"/>
              <a:t>frequencies enable patterns to emerge more clearly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Mean </a:t>
            </a:r>
            <a:r>
              <a:rPr lang="en-US" dirty="0"/>
              <a:t>content word frequency increases with age</a:t>
            </a:r>
          </a:p>
          <a:p>
            <a:r>
              <a:rPr lang="en-US" dirty="0"/>
              <a:t>Mean function word frequency decreases with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Conclusions: n-grams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Percentage </a:t>
            </a:r>
            <a:r>
              <a:rPr lang="en-US" dirty="0"/>
              <a:t>of </a:t>
            </a:r>
            <a:r>
              <a:rPr lang="en-US" dirty="0" err="1"/>
              <a:t>ngrams</a:t>
            </a:r>
            <a:r>
              <a:rPr lang="en-US" dirty="0"/>
              <a:t> attested in corpora increases with age</a:t>
            </a:r>
          </a:p>
          <a:p>
            <a:r>
              <a:rPr lang="en-US" dirty="0"/>
              <a:t>Frequency of attested </a:t>
            </a:r>
            <a:r>
              <a:rPr lang="en-US" dirty="0" err="1"/>
              <a:t>ngrams</a:t>
            </a:r>
            <a:r>
              <a:rPr lang="en-US" dirty="0"/>
              <a:t> may decrease with age</a:t>
            </a:r>
          </a:p>
          <a:p>
            <a:r>
              <a:rPr lang="en-US" dirty="0"/>
              <a:t>MI &amp; DP of attested trigrams </a:t>
            </a:r>
            <a:r>
              <a:rPr lang="en-US" dirty="0" smtClean="0"/>
              <a:t>increase </a:t>
            </a:r>
            <a:r>
              <a:rPr lang="en-US" dirty="0"/>
              <a:t>with age</a:t>
            </a:r>
          </a:p>
          <a:p>
            <a:r>
              <a:rPr lang="en-US" dirty="0" smtClean="0"/>
              <a:t>T-scores </a:t>
            </a:r>
            <a:r>
              <a:rPr lang="en-US" dirty="0"/>
              <a:t>of attested trigrams </a:t>
            </a:r>
            <a:r>
              <a:rPr lang="en-US" dirty="0" smtClean="0"/>
              <a:t>decrease </a:t>
            </a:r>
            <a:r>
              <a:rPr lang="en-US" dirty="0"/>
              <a:t>with </a:t>
            </a:r>
            <a:r>
              <a:rPr lang="en-US" dirty="0" smtClean="0"/>
              <a:t>age(?)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- concreteness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Older children use more abstract content words</a:t>
            </a:r>
          </a:p>
          <a:p>
            <a:r>
              <a:rPr lang="en-US" dirty="0" smtClean="0"/>
              <a:t>Older children use more concrete function words(?)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1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in children’s writing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2832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75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Crossley, S. A., Weston, J. L., Sullivan, S. T. M., &amp; McNamara, D. (2011). The development of writing proficiency as a function of grade level: A linguistic analysis. </a:t>
            </a:r>
            <a:r>
              <a:rPr lang="en-US" i="1" dirty="0"/>
              <a:t>Written Communication, 28</a:t>
            </a:r>
            <a:r>
              <a:rPr lang="en-US" dirty="0"/>
              <a:t>, 282-311. </a:t>
            </a:r>
            <a:endParaRPr lang="en-GB" dirty="0"/>
          </a:p>
          <a:p>
            <a:r>
              <a:rPr lang="en-US" dirty="0" smtClean="0"/>
              <a:t>Kyle, K &amp; Crossley, S. (2014). Automatically Assessing Lexical Sophistication: Indices, Tools, Findings, and Application. </a:t>
            </a:r>
            <a:r>
              <a:rPr lang="en-US" i="1" dirty="0" smtClean="0"/>
              <a:t>TESOL Quarterly, 49(4)</a:t>
            </a:r>
            <a:r>
              <a:rPr lang="en-US" dirty="0" smtClean="0"/>
              <a:t>, 757-786.</a:t>
            </a:r>
          </a:p>
          <a:p>
            <a:r>
              <a:rPr lang="en-US" dirty="0"/>
              <a:t>Malvern, D., Richards, B. J., </a:t>
            </a:r>
            <a:r>
              <a:rPr lang="en-US" dirty="0" err="1"/>
              <a:t>Chipere</a:t>
            </a:r>
            <a:r>
              <a:rPr lang="en-US" dirty="0"/>
              <a:t>, N., &amp; Duran, P. (2004). </a:t>
            </a:r>
            <a:r>
              <a:rPr lang="en-US" i="1" dirty="0"/>
              <a:t>Lexical diversity and language development</a:t>
            </a:r>
            <a:r>
              <a:rPr lang="en-US" dirty="0"/>
              <a:t>. Basingstoke: Palgrave Macmillan</a:t>
            </a:r>
            <a:r>
              <a:rPr lang="en-US" dirty="0" smtClean="0"/>
              <a:t>.</a:t>
            </a:r>
          </a:p>
          <a:p>
            <a:r>
              <a:rPr lang="en-US" dirty="0"/>
              <a:t>Massey, A. J., &amp; Elliott, G. L. (1996). </a:t>
            </a:r>
            <a:r>
              <a:rPr lang="en-US" i="1" dirty="0"/>
              <a:t>Aspects of Writing in 16+ English examinations between 1980 &amp; 1994</a:t>
            </a:r>
            <a:r>
              <a:rPr lang="en-US" dirty="0"/>
              <a:t>. Cambridge: University of Cambridge Local Examinations Syndicate.</a:t>
            </a:r>
            <a:endParaRPr lang="en-GB" dirty="0"/>
          </a:p>
          <a:p>
            <a:r>
              <a:rPr lang="en-US" dirty="0"/>
              <a:t>Massey, A. J., Elliott, G. L., &amp; Johnson, N. K. (2005). </a:t>
            </a:r>
            <a:r>
              <a:rPr lang="en-US" i="1" dirty="0"/>
              <a:t>Variations in aspects of writing in 16+ English examinations between 1980 and 2004: Vocabulary, spelling, punctuation, sentence structure, non-standard English</a:t>
            </a:r>
            <a:r>
              <a:rPr lang="en-US" dirty="0"/>
              <a:t>. Cambridge: Cambridge Assessment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Olinghouse</a:t>
            </a:r>
            <a:r>
              <a:rPr lang="en-US" dirty="0"/>
              <a:t>, N., G., &amp; </a:t>
            </a:r>
            <a:r>
              <a:rPr lang="en-US" dirty="0" err="1"/>
              <a:t>Leaird</a:t>
            </a:r>
            <a:r>
              <a:rPr lang="en-US" dirty="0"/>
              <a:t>, J. T. (2009). The relationship between measures of vocabulary and </a:t>
            </a:r>
            <a:r>
              <a:rPr lang="en-US" dirty="0" err="1"/>
              <a:t>narrarive</a:t>
            </a:r>
            <a:r>
              <a:rPr lang="en-US" dirty="0"/>
              <a:t> writing quality in second- and fourth-grade students. </a:t>
            </a:r>
            <a:r>
              <a:rPr lang="en-US" i="1" dirty="0"/>
              <a:t>Reading and Writing, 22</a:t>
            </a:r>
            <a:r>
              <a:rPr lang="en-US" dirty="0"/>
              <a:t>, 545-565. </a:t>
            </a:r>
            <a:endParaRPr lang="en-GB" dirty="0"/>
          </a:p>
          <a:p>
            <a:r>
              <a:rPr lang="en-US" dirty="0" err="1"/>
              <a:t>Olinghouse</a:t>
            </a:r>
            <a:r>
              <a:rPr lang="en-US" dirty="0"/>
              <a:t>, N., G., &amp; Wilson, J. (2013). The relationship between vocabulary and writing quality in three genres. </a:t>
            </a:r>
            <a:r>
              <a:rPr lang="en-US" i="1" dirty="0"/>
              <a:t>Reading and Writing, 26</a:t>
            </a:r>
            <a:r>
              <a:rPr lang="en-US" dirty="0"/>
              <a:t>, 45-65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Read, J. (2000). </a:t>
            </a:r>
            <a:r>
              <a:rPr lang="en-US" i="1" dirty="0" smtClean="0"/>
              <a:t>Assessing Vocabulary</a:t>
            </a:r>
            <a:r>
              <a:rPr lang="en-US" dirty="0" smtClean="0"/>
              <a:t>. Cambridge: Cambridge University Press.</a:t>
            </a:r>
          </a:p>
          <a:p>
            <a:r>
              <a:rPr lang="en-US" dirty="0" err="1" smtClean="0"/>
              <a:t>Roessingh</a:t>
            </a:r>
            <a:r>
              <a:rPr lang="en-US" dirty="0"/>
              <a:t>, H., </a:t>
            </a:r>
            <a:r>
              <a:rPr lang="en-US" dirty="0" err="1"/>
              <a:t>Elgie</a:t>
            </a:r>
            <a:r>
              <a:rPr lang="en-US" dirty="0"/>
              <a:t>, S., &amp; </a:t>
            </a:r>
            <a:r>
              <a:rPr lang="en-US" dirty="0" err="1"/>
              <a:t>Kover</a:t>
            </a:r>
            <a:r>
              <a:rPr lang="en-US" dirty="0"/>
              <a:t>, P. (2015). Using lexical profiling tools to </a:t>
            </a:r>
            <a:r>
              <a:rPr lang="en-US" dirty="0" err="1"/>
              <a:t>investigage</a:t>
            </a:r>
            <a:r>
              <a:rPr lang="en-US" dirty="0"/>
              <a:t> children's written vocabulary in grade 3: An exploratory study. </a:t>
            </a:r>
            <a:r>
              <a:rPr lang="en-US" i="1" dirty="0"/>
              <a:t>Language Assessment Quarterly, 12</a:t>
            </a:r>
            <a:r>
              <a:rPr lang="en-US" dirty="0"/>
              <a:t>(1), 67-86. </a:t>
            </a:r>
            <a:r>
              <a:rPr lang="en-US" dirty="0" smtClean="0"/>
              <a:t>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-300037"/>
            <a:ext cx="11856268" cy="7158037"/>
          </a:xfrm>
        </p:spPr>
      </p:pic>
    </p:spTree>
    <p:extLst>
      <p:ext uri="{BB962C8B-B14F-4D97-AF65-F5344CB8AC3E}">
        <p14:creationId xmlns:p14="http://schemas.microsoft.com/office/powerpoint/2010/main" val="13813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in children’s writing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90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269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917"/>
            <a:ext cx="10515600" cy="464504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of low-frequency words increases with age?</a:t>
            </a:r>
          </a:p>
          <a:p>
            <a:pPr lvl="1"/>
            <a:r>
              <a:rPr lang="en-US" dirty="0" smtClean="0"/>
              <a:t>Yes: </a:t>
            </a:r>
            <a:r>
              <a:rPr lang="en-US" dirty="0" err="1" smtClean="0"/>
              <a:t>Olinghouse</a:t>
            </a:r>
            <a:r>
              <a:rPr lang="en-US" dirty="0" smtClean="0"/>
              <a:t> &amp; </a:t>
            </a:r>
            <a:r>
              <a:rPr lang="en-US" dirty="0" err="1" smtClean="0"/>
              <a:t>Leaird</a:t>
            </a:r>
            <a:r>
              <a:rPr lang="en-US" dirty="0" smtClean="0"/>
              <a:t>, 2009 (US 2</a:t>
            </a:r>
            <a:r>
              <a:rPr lang="en-US" baseline="30000" dirty="0" smtClean="0"/>
              <a:t>nd</a:t>
            </a:r>
            <a:r>
              <a:rPr lang="en-US" dirty="0" smtClean="0"/>
              <a:t>-4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No: Malvern et al, 2004 (UK Key stages 1-3)</a:t>
            </a:r>
          </a:p>
          <a:p>
            <a:r>
              <a:rPr lang="en-US" dirty="0" smtClean="0"/>
              <a:t>Use of low-frequency words positively correlated with grades?</a:t>
            </a:r>
          </a:p>
          <a:p>
            <a:pPr lvl="1"/>
            <a:r>
              <a:rPr lang="en-US" dirty="0" smtClean="0"/>
              <a:t>Yes: Massey &amp; Elliot, 1996; Malvern et al, 2004; Massey et al, 2005; </a:t>
            </a:r>
            <a:r>
              <a:rPr lang="en-US" dirty="0" err="1"/>
              <a:t>Olinghouse</a:t>
            </a:r>
            <a:r>
              <a:rPr lang="en-US" dirty="0"/>
              <a:t> &amp; </a:t>
            </a:r>
            <a:r>
              <a:rPr lang="en-US" dirty="0" err="1"/>
              <a:t>Leaird</a:t>
            </a:r>
            <a:r>
              <a:rPr lang="en-US" dirty="0"/>
              <a:t>, 2009; </a:t>
            </a:r>
            <a:r>
              <a:rPr lang="en-US" dirty="0" err="1" smtClean="0"/>
              <a:t>Ollinghouse</a:t>
            </a:r>
            <a:r>
              <a:rPr lang="en-US" dirty="0" smtClean="0"/>
              <a:t> &amp; Wilson, 2013; </a:t>
            </a:r>
            <a:r>
              <a:rPr lang="en-US" dirty="0" err="1" smtClean="0"/>
              <a:t>Roessingh</a:t>
            </a:r>
            <a:r>
              <a:rPr lang="en-US" dirty="0" smtClean="0"/>
              <a:t> et al 2015</a:t>
            </a:r>
          </a:p>
          <a:p>
            <a:r>
              <a:rPr lang="en-US" dirty="0" smtClean="0"/>
              <a:t>Mean word frequency decreases with age?</a:t>
            </a:r>
          </a:p>
          <a:p>
            <a:pPr lvl="1"/>
            <a:r>
              <a:rPr lang="en-US" dirty="0" smtClean="0"/>
              <a:t>No: Crossley et al, 2011 (US 9</a:t>
            </a:r>
            <a:r>
              <a:rPr lang="en-US" baseline="30000" dirty="0" smtClean="0"/>
              <a:t>th</a:t>
            </a:r>
            <a:r>
              <a:rPr lang="en-US" dirty="0" smtClean="0"/>
              <a:t>-11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r>
              <a:rPr lang="en-US" dirty="0" smtClean="0"/>
              <a:t>Use of abstract words increases with age?</a:t>
            </a:r>
          </a:p>
          <a:p>
            <a:pPr lvl="1"/>
            <a:r>
              <a:rPr lang="en-US" dirty="0" smtClean="0"/>
              <a:t>Yes: Berman and </a:t>
            </a:r>
            <a:r>
              <a:rPr lang="en-US" dirty="0" err="1" smtClean="0"/>
              <a:t>Nir-Sagiv</a:t>
            </a:r>
            <a:r>
              <a:rPr lang="en-US" dirty="0" smtClean="0"/>
              <a:t>, 2007 (US 4</a:t>
            </a:r>
            <a:r>
              <a:rPr lang="en-US" baseline="30000" dirty="0" smtClean="0"/>
              <a:t>th</a:t>
            </a:r>
            <a:r>
              <a:rPr lang="en-US" dirty="0" smtClean="0"/>
              <a:t>-7</a:t>
            </a:r>
            <a:r>
              <a:rPr lang="en-US" baseline="30000" dirty="0" smtClean="0"/>
              <a:t>th</a:t>
            </a:r>
            <a:r>
              <a:rPr lang="en-US" dirty="0" smtClean="0"/>
              <a:t>-11th grade)</a:t>
            </a:r>
          </a:p>
          <a:p>
            <a:pPr lvl="1"/>
            <a:r>
              <a:rPr lang="en-US" dirty="0"/>
              <a:t>No: Crossley et al, </a:t>
            </a:r>
            <a:r>
              <a:rPr lang="en-US" dirty="0" smtClean="0"/>
              <a:t>2011 (US 9</a:t>
            </a:r>
            <a:r>
              <a:rPr lang="en-US" baseline="30000" dirty="0" smtClean="0"/>
              <a:t>th</a:t>
            </a:r>
            <a:r>
              <a:rPr lang="en-US" dirty="0" smtClean="0"/>
              <a:t>-11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for the 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Years 2, 6 and 9 only</a:t>
            </a:r>
          </a:p>
          <a:p>
            <a:r>
              <a:rPr lang="en-US" dirty="0" smtClean="0"/>
              <a:t>English/Humanities classes only</a:t>
            </a:r>
          </a:p>
          <a:p>
            <a:r>
              <a:rPr lang="en-US" dirty="0" smtClean="0"/>
              <a:t>Exclude texts with &gt; 100 illegible words per 1,000</a:t>
            </a:r>
          </a:p>
          <a:p>
            <a:r>
              <a:rPr lang="en-US" dirty="0" smtClean="0"/>
              <a:t>Exclude poems</a:t>
            </a:r>
          </a:p>
          <a:p>
            <a:r>
              <a:rPr lang="en-US" dirty="0" smtClean="0"/>
              <a:t>Exclude samples more than 1SD from mean word length</a:t>
            </a:r>
          </a:p>
          <a:p>
            <a:r>
              <a:rPr lang="en-US" dirty="0" smtClean="0"/>
              <a:t>Randomly select texts to give equal numbers in each year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Corpus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191592"/>
              </p:ext>
            </p:extLst>
          </p:nvPr>
        </p:nvGraphicFramePr>
        <p:xfrm>
          <a:off x="838196" y="2593721"/>
          <a:ext cx="105156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/>
                <a:gridCol w="955964"/>
                <a:gridCol w="955964"/>
                <a:gridCol w="955964"/>
                <a:gridCol w="955964"/>
                <a:gridCol w="955964"/>
                <a:gridCol w="722932"/>
                <a:gridCol w="804672"/>
                <a:gridCol w="896112"/>
                <a:gridCol w="1188720"/>
                <a:gridCol w="1167384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Schools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Writers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Texts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Text Length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Genre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 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Mean 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Median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Min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Max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Story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Exposition</a:t>
                      </a:r>
                      <a:endParaRPr lang="en-GB" sz="18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Persuasion</a:t>
                      </a:r>
                      <a:endParaRPr lang="en-GB" sz="18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66.6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284.2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261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Year 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343.3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3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TAALES*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Frequency</a:t>
            </a:r>
          </a:p>
          <a:p>
            <a:r>
              <a:rPr lang="en-US" dirty="0" err="1" smtClean="0"/>
              <a:t>Ngram</a:t>
            </a:r>
            <a:r>
              <a:rPr lang="en-US" dirty="0" smtClean="0"/>
              <a:t> frequency/association</a:t>
            </a:r>
          </a:p>
          <a:p>
            <a:r>
              <a:rPr lang="en-US" dirty="0" smtClean="0"/>
              <a:t>Concreteness ratings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97686" y="6488668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*Kyle &amp; Crossley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6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Frequency/Range: 72 indices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Range of reference corpora</a:t>
            </a:r>
          </a:p>
          <a:p>
            <a:r>
              <a:rPr lang="en-US" dirty="0" smtClean="0"/>
              <a:t>Separate indices for: </a:t>
            </a:r>
          </a:p>
          <a:p>
            <a:pPr lvl="1"/>
            <a:r>
              <a:rPr lang="en-US" dirty="0" smtClean="0"/>
              <a:t>all words vs. content words vs. function words</a:t>
            </a:r>
          </a:p>
          <a:p>
            <a:pPr lvl="1"/>
            <a:r>
              <a:rPr lang="en-US" dirty="0" smtClean="0"/>
              <a:t>raw frequency vs. log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1959</Words>
  <Application>Microsoft Macintosh PowerPoint</Application>
  <PresentationFormat>Widescreen</PresentationFormat>
  <Paragraphs>469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Abadi MT Condensed Extra Bold</vt:lpstr>
      <vt:lpstr>Calibri</vt:lpstr>
      <vt:lpstr>Calibri Light</vt:lpstr>
      <vt:lpstr>Mangal</vt:lpstr>
      <vt:lpstr>Times New Roman</vt:lpstr>
      <vt:lpstr>Arial</vt:lpstr>
      <vt:lpstr>Office Theme</vt:lpstr>
      <vt:lpstr>Development in L1 Written Vocabulary between 6 and 14</vt:lpstr>
      <vt:lpstr>Vocabulary in children’s writing</vt:lpstr>
      <vt:lpstr>Vocabulary in children’s writing</vt:lpstr>
      <vt:lpstr>Vocabulary in children’s writing</vt:lpstr>
      <vt:lpstr>Previous findings</vt:lpstr>
      <vt:lpstr>Sample for the current study</vt:lpstr>
      <vt:lpstr>Study Corpus</vt:lpstr>
      <vt:lpstr>TAALES* Indices</vt:lpstr>
      <vt:lpstr>Frequency/Range: 72 indices each</vt:lpstr>
      <vt:lpstr>Combining results from different corpora: frequency</vt:lpstr>
      <vt:lpstr>PowerPoint Presentation</vt:lpstr>
      <vt:lpstr>Content words</vt:lpstr>
      <vt:lpstr>Function words</vt:lpstr>
      <vt:lpstr>Ngram measures: Frequency &amp; Association</vt:lpstr>
      <vt:lpstr>Combining results from different corpora: Ngram proportions/frequencies</vt:lpstr>
      <vt:lpstr>Proportions: Bigram &amp; Trigram</vt:lpstr>
      <vt:lpstr>Frequency: Bigram &amp; Trigram (Logs)</vt:lpstr>
      <vt:lpstr>Combining results from different corpora</vt:lpstr>
      <vt:lpstr>Combining results from different corpora</vt:lpstr>
      <vt:lpstr>PowerPoint Presentation</vt:lpstr>
      <vt:lpstr>Bigram associations: MI; t-score; DP</vt:lpstr>
      <vt:lpstr>Trigram (1) associations: MI; t-score; DP</vt:lpstr>
      <vt:lpstr>Trigram (2) associations: MI; t-score; DP</vt:lpstr>
      <vt:lpstr>Concreteness</vt:lpstr>
      <vt:lpstr>Concreteness</vt:lpstr>
      <vt:lpstr>Conclusions - methodological</vt:lpstr>
      <vt:lpstr>Conclusions: frequency</vt:lpstr>
      <vt:lpstr>Conclusions: n-grams</vt:lpstr>
      <vt:lpstr>Conclusions - concreteness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Durrant, Philip</dc:creator>
  <cp:lastModifiedBy>Durrant, Philip</cp:lastModifiedBy>
  <cp:revision>72</cp:revision>
  <dcterms:created xsi:type="dcterms:W3CDTF">2017-06-13T15:05:37Z</dcterms:created>
  <dcterms:modified xsi:type="dcterms:W3CDTF">2017-07-06T07:59:05Z</dcterms:modified>
</cp:coreProperties>
</file>